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727" r:id="rId1"/>
  </p:sldMasterIdLst>
  <p:notesMasterIdLst>
    <p:notesMasterId r:id="rId33"/>
  </p:notesMasterIdLst>
  <p:sldIdLst>
    <p:sldId id="256" r:id="rId2"/>
    <p:sldId id="257" r:id="rId3"/>
    <p:sldId id="302" r:id="rId4"/>
    <p:sldId id="303" r:id="rId5"/>
    <p:sldId id="262" r:id="rId6"/>
    <p:sldId id="263" r:id="rId7"/>
    <p:sldId id="265" r:id="rId8"/>
    <p:sldId id="297" r:id="rId9"/>
    <p:sldId id="266" r:id="rId10"/>
    <p:sldId id="279" r:id="rId11"/>
    <p:sldId id="298" r:id="rId12"/>
    <p:sldId id="282" r:id="rId13"/>
    <p:sldId id="280" r:id="rId14"/>
    <p:sldId id="300" r:id="rId15"/>
    <p:sldId id="301" r:id="rId16"/>
    <p:sldId id="305" r:id="rId17"/>
    <p:sldId id="306" r:id="rId18"/>
    <p:sldId id="283" r:id="rId19"/>
    <p:sldId id="275" r:id="rId20"/>
    <p:sldId id="276" r:id="rId21"/>
    <p:sldId id="307" r:id="rId22"/>
    <p:sldId id="304" r:id="rId23"/>
    <p:sldId id="285" r:id="rId24"/>
    <p:sldId id="308" r:id="rId25"/>
    <p:sldId id="288" r:id="rId26"/>
    <p:sldId id="309" r:id="rId27"/>
    <p:sldId id="310" r:id="rId28"/>
    <p:sldId id="291" r:id="rId29"/>
    <p:sldId id="292" r:id="rId30"/>
    <p:sldId id="268" r:id="rId31"/>
    <p:sldId id="269" r:id="rId32"/>
  </p:sldIdLst>
  <p:sldSz cx="9144000" cy="5143500" type="screen16x9"/>
  <p:notesSz cx="7315200" cy="9601200"/>
  <p:embeddedFontLst>
    <p:embeddedFont>
      <p:font typeface="Comic Sans MS" panose="030F0702030302020204" pitchFamily="66" charset="0"/>
      <p:regular r:id="rId34"/>
      <p:bold r:id="rId35"/>
      <p:italic r:id="rId36"/>
      <p:boldItalic r:id="rId37"/>
    </p:embeddedFont>
    <p:embeddedFont>
      <p:font typeface="Lora" panose="020B0604020202020204" charset="0"/>
      <p:regular r:id="rId38"/>
      <p:bold r:id="rId39"/>
      <p:italic r:id="rId40"/>
      <p:boldItalic r:id="rId41"/>
    </p:embeddedFont>
    <p:embeddedFont>
      <p:font typeface="Titillium Web" panose="020B0604020202020204" charset="0"/>
      <p:regular r:id="rId42"/>
      <p:bold r:id="rId43"/>
      <p:italic r:id="rId44"/>
      <p:boldItalic r:id="rId45"/>
    </p:embeddedFont>
    <p:embeddedFont>
      <p:font typeface="Calibri Light" panose="020F0302020204030204" pitchFamily="34" charset="0"/>
      <p:regular r:id="rId46"/>
      <p:italic r:id="rId47"/>
    </p:embeddedFont>
    <p:embeddedFont>
      <p:font typeface="Tahoma" panose="020B0604030504040204" pitchFamily="34" charset="0"/>
      <p:regular r:id="rId48"/>
      <p:bold r:id="rId49"/>
    </p:embeddedFont>
    <p:embeddedFont>
      <p:font typeface="Roboto Slab" panose="020B0604020202020204" charset="0"/>
      <p:regular r:id="rId50"/>
      <p:bold r:id="rId51"/>
    </p:embeddedFont>
    <p:embeddedFont>
      <p:font typeface="Fira Sans Extra Condensed Medium" panose="020B0604020202020204" charset="0"/>
      <p:regular r:id="rId52"/>
      <p:bold r:id="rId53"/>
      <p:italic r:id="rId54"/>
      <p:boldItalic r:id="rId55"/>
    </p:embeddedFont>
    <p:embeddedFont>
      <p:font typeface="Calibri" panose="020F0502020204030204" pitchFamily="34" charset="0"/>
      <p:regular r:id="rId56"/>
      <p:bold r:id="rId57"/>
      <p:italic r:id="rId58"/>
      <p:boldItalic r:id="rId59"/>
    </p:embeddedFont>
    <p:embeddedFont>
      <p:font typeface="Fira Sans Extra Condensed" panose="020B0604020202020204" charset="0"/>
      <p:regular r:id="rId60"/>
      <p:bold r:id="rId61"/>
    </p:embeddedFont>
    <p:embeddedFont>
      <p:font typeface="Source Sans Pro" panose="020B0604020202020204" charset="0"/>
      <p:regular r:id="rId62"/>
      <p:bold r:id="rId63"/>
      <p:italic r:id="rId64"/>
      <p:boldItalic r:id="rId65"/>
    </p:embeddedFont>
    <p:embeddedFont>
      <p:font typeface="Quattrocento Sans" panose="020B0604020202020204" charset="0"/>
      <p:regular r:id="rId66"/>
      <p:bold r:id="rId67"/>
      <p:italic r:id="rId68"/>
      <p:boldItalic r:id="rId69"/>
    </p:embeddedFont>
    <p:embeddedFont>
      <p:font typeface="Barlow" panose="020B0604020202020204" charset="0"/>
      <p:regular r:id="rId70"/>
      <p:bold r:id="rId71"/>
      <p:italic r:id="rId72"/>
      <p:boldItalic r:id="rId73"/>
    </p:embeddedFont>
    <p:embeddedFont>
      <p:font typeface="Fjalla One" panose="020B0604020202020204" charset="0"/>
      <p:regular r:id="rId74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83" roundtripDataSignature="AMtx7mib0N1uEiF4e3u7+Qr9i4sQ8+3L9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5DF417F-93DD-47D5-8A89-3F0D1C2A4CEB}" v="931" dt="2025-06-16T20:07:57.21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04" autoAdjust="0"/>
    <p:restoredTop sz="95033" autoAdjust="0"/>
  </p:normalViewPr>
  <p:slideViewPr>
    <p:cSldViewPr snapToGrid="0">
      <p:cViewPr varScale="1">
        <p:scale>
          <a:sx n="140" d="100"/>
          <a:sy n="140" d="100"/>
        </p:scale>
        <p:origin x="138" y="1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font" Target="fonts/font9.fntdata"/><Relationship Id="rId47" Type="http://schemas.openxmlformats.org/officeDocument/2006/relationships/font" Target="fonts/font14.fntdata"/><Relationship Id="rId63" Type="http://schemas.openxmlformats.org/officeDocument/2006/relationships/font" Target="fonts/font30.fntdata"/><Relationship Id="rId68" Type="http://schemas.openxmlformats.org/officeDocument/2006/relationships/font" Target="fonts/font35.fntdata"/><Relationship Id="rId84" Type="http://schemas.openxmlformats.org/officeDocument/2006/relationships/presProps" Target="presProps.xml"/><Relationship Id="rId89" Type="http://schemas.microsoft.com/office/2015/10/relationships/revisionInfo" Target="revisionInfo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53" Type="http://schemas.openxmlformats.org/officeDocument/2006/relationships/font" Target="fonts/font20.fntdata"/><Relationship Id="rId58" Type="http://schemas.openxmlformats.org/officeDocument/2006/relationships/font" Target="fonts/font25.fntdata"/><Relationship Id="rId74" Type="http://schemas.openxmlformats.org/officeDocument/2006/relationships/font" Target="fonts/font41.fntdata"/><Relationship Id="rId5" Type="http://schemas.openxmlformats.org/officeDocument/2006/relationships/slide" Target="slides/slide4.xml"/><Relationship Id="rId61" Type="http://schemas.openxmlformats.org/officeDocument/2006/relationships/font" Target="fonts/font28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48" Type="http://schemas.openxmlformats.org/officeDocument/2006/relationships/font" Target="fonts/font15.fntdata"/><Relationship Id="rId56" Type="http://schemas.openxmlformats.org/officeDocument/2006/relationships/font" Target="fonts/font23.fntdata"/><Relationship Id="rId64" Type="http://schemas.openxmlformats.org/officeDocument/2006/relationships/font" Target="fonts/font31.fntdata"/><Relationship Id="rId69" Type="http://schemas.openxmlformats.org/officeDocument/2006/relationships/font" Target="fonts/font36.fntdata"/><Relationship Id="rId8" Type="http://schemas.openxmlformats.org/officeDocument/2006/relationships/slide" Target="slides/slide7.xml"/><Relationship Id="rId51" Type="http://schemas.openxmlformats.org/officeDocument/2006/relationships/font" Target="fonts/font18.fntdata"/><Relationship Id="rId72" Type="http://schemas.openxmlformats.org/officeDocument/2006/relationships/font" Target="fonts/font39.fntdata"/><Relationship Id="rId85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font" Target="fonts/font13.fntdata"/><Relationship Id="rId59" Type="http://schemas.openxmlformats.org/officeDocument/2006/relationships/font" Target="fonts/font26.fntdata"/><Relationship Id="rId67" Type="http://schemas.openxmlformats.org/officeDocument/2006/relationships/font" Target="fonts/font34.fntdata"/><Relationship Id="rId20" Type="http://schemas.openxmlformats.org/officeDocument/2006/relationships/slide" Target="slides/slide19.xml"/><Relationship Id="rId41" Type="http://schemas.openxmlformats.org/officeDocument/2006/relationships/font" Target="fonts/font8.fntdata"/><Relationship Id="rId54" Type="http://schemas.openxmlformats.org/officeDocument/2006/relationships/font" Target="fonts/font21.fntdata"/><Relationship Id="rId62" Type="http://schemas.openxmlformats.org/officeDocument/2006/relationships/font" Target="fonts/font29.fntdata"/><Relationship Id="rId70" Type="http://schemas.openxmlformats.org/officeDocument/2006/relationships/font" Target="fonts/font37.fntdata"/><Relationship Id="rId83" Type="http://customschemas.google.com/relationships/presentationmetadata" Target="metadata"/><Relationship Id="rId88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49" Type="http://schemas.openxmlformats.org/officeDocument/2006/relationships/font" Target="fonts/font16.fntdata"/><Relationship Id="rId57" Type="http://schemas.openxmlformats.org/officeDocument/2006/relationships/font" Target="fonts/font24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11.fntdata"/><Relationship Id="rId52" Type="http://schemas.openxmlformats.org/officeDocument/2006/relationships/font" Target="fonts/font19.fntdata"/><Relationship Id="rId60" Type="http://schemas.openxmlformats.org/officeDocument/2006/relationships/font" Target="fonts/font27.fntdata"/><Relationship Id="rId65" Type="http://schemas.openxmlformats.org/officeDocument/2006/relationships/font" Target="fonts/font32.fntdata"/><Relationship Id="rId73" Type="http://schemas.openxmlformats.org/officeDocument/2006/relationships/font" Target="fonts/font40.fntdata"/><Relationship Id="rId86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font" Target="fonts/font6.fntdata"/><Relationship Id="rId34" Type="http://schemas.openxmlformats.org/officeDocument/2006/relationships/font" Target="fonts/font1.fntdata"/><Relationship Id="rId50" Type="http://schemas.openxmlformats.org/officeDocument/2006/relationships/font" Target="fonts/font17.fntdata"/><Relationship Id="rId55" Type="http://schemas.openxmlformats.org/officeDocument/2006/relationships/font" Target="fonts/font22.fntdata"/><Relationship Id="rId7" Type="http://schemas.openxmlformats.org/officeDocument/2006/relationships/slide" Target="slides/slide6.xml"/><Relationship Id="rId71" Type="http://schemas.openxmlformats.org/officeDocument/2006/relationships/font" Target="fonts/font38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font" Target="fonts/font7.fntdata"/><Relationship Id="rId45" Type="http://schemas.openxmlformats.org/officeDocument/2006/relationships/font" Target="fonts/font12.fntdata"/><Relationship Id="rId66" Type="http://schemas.openxmlformats.org/officeDocument/2006/relationships/font" Target="fonts/font33.fntdata"/><Relationship Id="rId8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ihemaridhi" userId="1ff148b1-796c-42d8-82c9-ef454fa4e5d2" providerId="ADAL" clId="{85DF417F-93DD-47D5-8A89-3F0D1C2A4CEB}"/>
    <pc:docChg chg="undo redo custSel addSld delSld modSld sldOrd modNotesMaster">
      <pc:chgData name="rihemaridhi" userId="1ff148b1-796c-42d8-82c9-ef454fa4e5d2" providerId="ADAL" clId="{85DF417F-93DD-47D5-8A89-3F0D1C2A4CEB}" dt="2025-06-16T20:08:04.977" v="4206" actId="14100"/>
      <pc:docMkLst>
        <pc:docMk/>
      </pc:docMkLst>
      <pc:sldChg chg="delSp modSp mod modNotes modNotesTx">
        <pc:chgData name="rihemaridhi" userId="1ff148b1-796c-42d8-82c9-ef454fa4e5d2" providerId="ADAL" clId="{85DF417F-93DD-47D5-8A89-3F0D1C2A4CEB}" dt="2025-06-16T20:01:31.257" v="4177" actId="478"/>
        <pc:sldMkLst>
          <pc:docMk/>
          <pc:sldMk cId="0" sldId="256"/>
        </pc:sldMkLst>
        <pc:spChg chg="mod">
          <ac:chgData name="rihemaridhi" userId="1ff148b1-796c-42d8-82c9-ef454fa4e5d2" providerId="ADAL" clId="{85DF417F-93DD-47D5-8A89-3F0D1C2A4CEB}" dt="2025-06-16T19:59:22.264" v="4172" actId="114"/>
          <ac:spMkLst>
            <pc:docMk/>
            <pc:sldMk cId="0" sldId="256"/>
            <ac:spMk id="79" creationId="{00000000-0000-0000-0000-000000000000}"/>
          </ac:spMkLst>
        </pc:spChg>
        <pc:spChg chg="del mod">
          <ac:chgData name="rihemaridhi" userId="1ff148b1-796c-42d8-82c9-ef454fa4e5d2" providerId="ADAL" clId="{85DF417F-93DD-47D5-8A89-3F0D1C2A4CEB}" dt="2025-06-16T20:01:31.257" v="4177" actId="478"/>
          <ac:spMkLst>
            <pc:docMk/>
            <pc:sldMk cId="0" sldId="256"/>
            <ac:spMk id="80" creationId="{00000000-0000-0000-0000-000000000000}"/>
          </ac:spMkLst>
        </pc:spChg>
        <pc:spChg chg="mod">
          <ac:chgData name="rihemaridhi" userId="1ff148b1-796c-42d8-82c9-ef454fa4e5d2" providerId="ADAL" clId="{85DF417F-93DD-47D5-8A89-3F0D1C2A4CEB}" dt="2025-06-16T19:59:59.144" v="4175" actId="403"/>
          <ac:spMkLst>
            <pc:docMk/>
            <pc:sldMk cId="0" sldId="256"/>
            <ac:spMk id="82" creationId="{00000000-0000-0000-0000-000000000000}"/>
          </ac:spMkLst>
        </pc:spChg>
        <pc:spChg chg="mod">
          <ac:chgData name="rihemaridhi" userId="1ff148b1-796c-42d8-82c9-ef454fa4e5d2" providerId="ADAL" clId="{85DF417F-93DD-47D5-8A89-3F0D1C2A4CEB}" dt="2025-06-16T19:59:59.144" v="4175" actId="403"/>
          <ac:spMkLst>
            <pc:docMk/>
            <pc:sldMk cId="0" sldId="256"/>
            <ac:spMk id="83" creationId="{00000000-0000-0000-0000-000000000000}"/>
          </ac:spMkLst>
        </pc:spChg>
        <pc:spChg chg="mod">
          <ac:chgData name="rihemaridhi" userId="1ff148b1-796c-42d8-82c9-ef454fa4e5d2" providerId="ADAL" clId="{85DF417F-93DD-47D5-8A89-3F0D1C2A4CEB}" dt="2025-06-16T19:59:59.144" v="4175" actId="403"/>
          <ac:spMkLst>
            <pc:docMk/>
            <pc:sldMk cId="0" sldId="256"/>
            <ac:spMk id="84" creationId="{00000000-0000-0000-0000-000000000000}"/>
          </ac:spMkLst>
        </pc:spChg>
      </pc:sldChg>
      <pc:sldChg chg="modSp mod modNotes modNotesTx">
        <pc:chgData name="rihemaridhi" userId="1ff148b1-796c-42d8-82c9-ef454fa4e5d2" providerId="ADAL" clId="{85DF417F-93DD-47D5-8A89-3F0D1C2A4CEB}" dt="2025-06-16T20:00:30.353" v="4176" actId="2711"/>
        <pc:sldMkLst>
          <pc:docMk/>
          <pc:sldMk cId="0" sldId="257"/>
        </pc:sldMkLst>
        <pc:spChg chg="mod">
          <ac:chgData name="rihemaridhi" userId="1ff148b1-796c-42d8-82c9-ef454fa4e5d2" providerId="ADAL" clId="{85DF417F-93DD-47D5-8A89-3F0D1C2A4CEB}" dt="2025-06-16T20:00:30.353" v="4176" actId="2711"/>
          <ac:spMkLst>
            <pc:docMk/>
            <pc:sldMk cId="0" sldId="257"/>
            <ac:spMk id="2" creationId="{00000000-0000-0000-0000-000000000000}"/>
          </ac:spMkLst>
        </pc:spChg>
        <pc:spChg chg="mod">
          <ac:chgData name="rihemaridhi" userId="1ff148b1-796c-42d8-82c9-ef454fa4e5d2" providerId="ADAL" clId="{85DF417F-93DD-47D5-8A89-3F0D1C2A4CEB}" dt="2025-06-15T00:04:28.100" v="1476" actId="113"/>
          <ac:spMkLst>
            <pc:docMk/>
            <pc:sldMk cId="0" sldId="257"/>
            <ac:spMk id="91" creationId="{00000000-0000-0000-0000-000000000000}"/>
          </ac:spMkLst>
        </pc:spChg>
        <pc:spChg chg="mod">
          <ac:chgData name="rihemaridhi" userId="1ff148b1-796c-42d8-82c9-ef454fa4e5d2" providerId="ADAL" clId="{85DF417F-93DD-47D5-8A89-3F0D1C2A4CEB}" dt="2025-06-16T20:00:30.353" v="4176" actId="2711"/>
          <ac:spMkLst>
            <pc:docMk/>
            <pc:sldMk cId="0" sldId="257"/>
            <ac:spMk id="98" creationId="{00000000-0000-0000-0000-000000000000}"/>
          </ac:spMkLst>
        </pc:spChg>
        <pc:spChg chg="mod">
          <ac:chgData name="rihemaridhi" userId="1ff148b1-796c-42d8-82c9-ef454fa4e5d2" providerId="ADAL" clId="{85DF417F-93DD-47D5-8A89-3F0D1C2A4CEB}" dt="2025-06-16T20:00:30.353" v="4176" actId="2711"/>
          <ac:spMkLst>
            <pc:docMk/>
            <pc:sldMk cId="0" sldId="257"/>
            <ac:spMk id="100" creationId="{00000000-0000-0000-0000-000000000000}"/>
          </ac:spMkLst>
        </pc:spChg>
        <pc:spChg chg="mod">
          <ac:chgData name="rihemaridhi" userId="1ff148b1-796c-42d8-82c9-ef454fa4e5d2" providerId="ADAL" clId="{85DF417F-93DD-47D5-8A89-3F0D1C2A4CEB}" dt="2025-06-16T20:00:30.353" v="4176" actId="2711"/>
          <ac:spMkLst>
            <pc:docMk/>
            <pc:sldMk cId="0" sldId="257"/>
            <ac:spMk id="106" creationId="{00000000-0000-0000-0000-000000000000}"/>
          </ac:spMkLst>
        </pc:spChg>
        <pc:spChg chg="mod">
          <ac:chgData name="rihemaridhi" userId="1ff148b1-796c-42d8-82c9-ef454fa4e5d2" providerId="ADAL" clId="{85DF417F-93DD-47D5-8A89-3F0D1C2A4CEB}" dt="2025-06-16T20:00:30.353" v="4176" actId="2711"/>
          <ac:spMkLst>
            <pc:docMk/>
            <pc:sldMk cId="0" sldId="257"/>
            <ac:spMk id="110" creationId="{00000000-0000-0000-0000-000000000000}"/>
          </ac:spMkLst>
        </pc:spChg>
        <pc:spChg chg="mod">
          <ac:chgData name="rihemaridhi" userId="1ff148b1-796c-42d8-82c9-ef454fa4e5d2" providerId="ADAL" clId="{85DF417F-93DD-47D5-8A89-3F0D1C2A4CEB}" dt="2025-06-16T20:00:30.353" v="4176" actId="2711"/>
          <ac:spMkLst>
            <pc:docMk/>
            <pc:sldMk cId="0" sldId="257"/>
            <ac:spMk id="111" creationId="{00000000-0000-0000-0000-000000000000}"/>
          </ac:spMkLst>
        </pc:spChg>
        <pc:spChg chg="mod">
          <ac:chgData name="rihemaridhi" userId="1ff148b1-796c-42d8-82c9-ef454fa4e5d2" providerId="ADAL" clId="{85DF417F-93DD-47D5-8A89-3F0D1C2A4CEB}" dt="2025-06-16T20:00:30.353" v="4176" actId="2711"/>
          <ac:spMkLst>
            <pc:docMk/>
            <pc:sldMk cId="0" sldId="257"/>
            <ac:spMk id="112" creationId="{00000000-0000-0000-0000-000000000000}"/>
          </ac:spMkLst>
        </pc:spChg>
        <pc:spChg chg="mod">
          <ac:chgData name="rihemaridhi" userId="1ff148b1-796c-42d8-82c9-ef454fa4e5d2" providerId="ADAL" clId="{85DF417F-93DD-47D5-8A89-3F0D1C2A4CEB}" dt="2025-06-16T20:00:30.353" v="4176" actId="2711"/>
          <ac:spMkLst>
            <pc:docMk/>
            <pc:sldMk cId="0" sldId="257"/>
            <ac:spMk id="114" creationId="{00000000-0000-0000-0000-000000000000}"/>
          </ac:spMkLst>
        </pc:spChg>
        <pc:spChg chg="mod">
          <ac:chgData name="rihemaridhi" userId="1ff148b1-796c-42d8-82c9-ef454fa4e5d2" providerId="ADAL" clId="{85DF417F-93DD-47D5-8A89-3F0D1C2A4CEB}" dt="2025-06-16T20:00:30.353" v="4176" actId="2711"/>
          <ac:spMkLst>
            <pc:docMk/>
            <pc:sldMk cId="0" sldId="257"/>
            <ac:spMk id="115" creationId="{00000000-0000-0000-0000-000000000000}"/>
          </ac:spMkLst>
        </pc:spChg>
        <pc:spChg chg="mod">
          <ac:chgData name="rihemaridhi" userId="1ff148b1-796c-42d8-82c9-ef454fa4e5d2" providerId="ADAL" clId="{85DF417F-93DD-47D5-8A89-3F0D1C2A4CEB}" dt="2025-06-16T20:00:30.353" v="4176" actId="2711"/>
          <ac:spMkLst>
            <pc:docMk/>
            <pc:sldMk cId="0" sldId="257"/>
            <ac:spMk id="116" creationId="{00000000-0000-0000-0000-000000000000}"/>
          </ac:spMkLst>
        </pc:spChg>
        <pc:spChg chg="mod">
          <ac:chgData name="rihemaridhi" userId="1ff148b1-796c-42d8-82c9-ef454fa4e5d2" providerId="ADAL" clId="{85DF417F-93DD-47D5-8A89-3F0D1C2A4CEB}" dt="2025-06-15T14:01:57.542" v="3264" actId="20577"/>
          <ac:spMkLst>
            <pc:docMk/>
            <pc:sldMk cId="0" sldId="257"/>
            <ac:spMk id="120" creationId="{00000000-0000-0000-0000-000000000000}"/>
          </ac:spMkLst>
        </pc:spChg>
      </pc:sldChg>
      <pc:sldChg chg="modSp modNotes">
        <pc:chgData name="rihemaridhi" userId="1ff148b1-796c-42d8-82c9-ef454fa4e5d2" providerId="ADAL" clId="{85DF417F-93DD-47D5-8A89-3F0D1C2A4CEB}" dt="2025-06-16T20:02:26.546" v="4182" actId="2711"/>
        <pc:sldMkLst>
          <pc:docMk/>
          <pc:sldMk cId="0" sldId="262"/>
        </pc:sldMkLst>
        <pc:spChg chg="mod">
          <ac:chgData name="rihemaridhi" userId="1ff148b1-796c-42d8-82c9-ef454fa4e5d2" providerId="ADAL" clId="{85DF417F-93DD-47D5-8A89-3F0D1C2A4CEB}" dt="2025-06-16T20:02:26.546" v="4182" actId="2711"/>
          <ac:spMkLst>
            <pc:docMk/>
            <pc:sldMk cId="0" sldId="262"/>
            <ac:spMk id="663" creationId="{00000000-0000-0000-0000-000000000000}"/>
          </ac:spMkLst>
        </pc:spChg>
      </pc:sldChg>
      <pc:sldChg chg="addSp delSp modSp mod modNotes modNotesTx">
        <pc:chgData name="rihemaridhi" userId="1ff148b1-796c-42d8-82c9-ef454fa4e5d2" providerId="ADAL" clId="{85DF417F-93DD-47D5-8A89-3F0D1C2A4CEB}" dt="2025-06-16T20:04:48.716" v="4189" actId="2711"/>
        <pc:sldMkLst>
          <pc:docMk/>
          <pc:sldMk cId="0" sldId="263"/>
        </pc:sldMkLst>
        <pc:spChg chg="mod">
          <ac:chgData name="rihemaridhi" userId="1ff148b1-796c-42d8-82c9-ef454fa4e5d2" providerId="ADAL" clId="{85DF417F-93DD-47D5-8A89-3F0D1C2A4CEB}" dt="2025-06-16T20:03:14.952" v="4183" actId="2711"/>
          <ac:spMkLst>
            <pc:docMk/>
            <pc:sldMk cId="0" sldId="263"/>
            <ac:spMk id="6" creationId="{13F1BE46-2903-70AD-C782-94AA41F64196}"/>
          </ac:spMkLst>
        </pc:spChg>
        <pc:spChg chg="add del mod">
          <ac:chgData name="rihemaridhi" userId="1ff148b1-796c-42d8-82c9-ef454fa4e5d2" providerId="ADAL" clId="{85DF417F-93DD-47D5-8A89-3F0D1C2A4CEB}" dt="2025-06-16T20:04:36.110" v="4188" actId="1076"/>
          <ac:spMkLst>
            <pc:docMk/>
            <pc:sldMk cId="0" sldId="263"/>
            <ac:spMk id="13" creationId="{DF6215F9-0FD2-BFE0-1C52-F329882E8FE0}"/>
          </ac:spMkLst>
        </pc:spChg>
        <pc:spChg chg="mod">
          <ac:chgData name="rihemaridhi" userId="1ff148b1-796c-42d8-82c9-ef454fa4e5d2" providerId="ADAL" clId="{85DF417F-93DD-47D5-8A89-3F0D1C2A4CEB}" dt="2025-06-16T20:03:14.952" v="4183" actId="2711"/>
          <ac:spMkLst>
            <pc:docMk/>
            <pc:sldMk cId="0" sldId="263"/>
            <ac:spMk id="943" creationId="{00000000-0000-0000-0000-000000000000}"/>
          </ac:spMkLst>
        </pc:spChg>
        <pc:spChg chg="mod">
          <ac:chgData name="rihemaridhi" userId="1ff148b1-796c-42d8-82c9-ef454fa4e5d2" providerId="ADAL" clId="{85DF417F-93DD-47D5-8A89-3F0D1C2A4CEB}" dt="2025-06-16T20:04:27.719" v="4187" actId="2711"/>
          <ac:spMkLst>
            <pc:docMk/>
            <pc:sldMk cId="0" sldId="263"/>
            <ac:spMk id="946" creationId="{00000000-0000-0000-0000-000000000000}"/>
          </ac:spMkLst>
        </pc:spChg>
        <pc:spChg chg="mod">
          <ac:chgData name="rihemaridhi" userId="1ff148b1-796c-42d8-82c9-ef454fa4e5d2" providerId="ADAL" clId="{85DF417F-93DD-47D5-8A89-3F0D1C2A4CEB}" dt="2025-06-16T20:03:14.952" v="4183" actId="2711"/>
          <ac:spMkLst>
            <pc:docMk/>
            <pc:sldMk cId="0" sldId="263"/>
            <ac:spMk id="976" creationId="{00000000-0000-0000-0000-000000000000}"/>
          </ac:spMkLst>
        </pc:spChg>
        <pc:spChg chg="mod">
          <ac:chgData name="rihemaridhi" userId="1ff148b1-796c-42d8-82c9-ef454fa4e5d2" providerId="ADAL" clId="{85DF417F-93DD-47D5-8A89-3F0D1C2A4CEB}" dt="2025-06-16T20:03:14.952" v="4183" actId="2711"/>
          <ac:spMkLst>
            <pc:docMk/>
            <pc:sldMk cId="0" sldId="263"/>
            <ac:spMk id="1061" creationId="{00000000-0000-0000-0000-000000000000}"/>
          </ac:spMkLst>
        </pc:spChg>
        <pc:spChg chg="mod">
          <ac:chgData name="rihemaridhi" userId="1ff148b1-796c-42d8-82c9-ef454fa4e5d2" providerId="ADAL" clId="{85DF417F-93DD-47D5-8A89-3F0D1C2A4CEB}" dt="2025-06-16T20:04:48.716" v="4189" actId="2711"/>
          <ac:spMkLst>
            <pc:docMk/>
            <pc:sldMk cId="0" sldId="263"/>
            <ac:spMk id="1063" creationId="{00000000-0000-0000-0000-000000000000}"/>
          </ac:spMkLst>
        </pc:spChg>
      </pc:sldChg>
      <pc:sldChg chg="modSp mod modNotes">
        <pc:chgData name="rihemaridhi" userId="1ff148b1-796c-42d8-82c9-ef454fa4e5d2" providerId="ADAL" clId="{85DF417F-93DD-47D5-8A89-3F0D1C2A4CEB}" dt="2025-06-16T20:05:32.050" v="4195" actId="1076"/>
        <pc:sldMkLst>
          <pc:docMk/>
          <pc:sldMk cId="0" sldId="265"/>
        </pc:sldMkLst>
        <pc:spChg chg="mod">
          <ac:chgData name="rihemaridhi" userId="1ff148b1-796c-42d8-82c9-ef454fa4e5d2" providerId="ADAL" clId="{85DF417F-93DD-47D5-8A89-3F0D1C2A4CEB}" dt="2025-06-16T20:05:04.734" v="4190" actId="2711"/>
          <ac:spMkLst>
            <pc:docMk/>
            <pc:sldMk cId="0" sldId="265"/>
            <ac:spMk id="13" creationId="{2146C608-9215-4618-A097-F4F03DB32606}"/>
          </ac:spMkLst>
        </pc:spChg>
        <pc:spChg chg="mod">
          <ac:chgData name="rihemaridhi" userId="1ff148b1-796c-42d8-82c9-ef454fa4e5d2" providerId="ADAL" clId="{85DF417F-93DD-47D5-8A89-3F0D1C2A4CEB}" dt="2025-06-16T20:05:32.050" v="4195" actId="1076"/>
          <ac:spMkLst>
            <pc:docMk/>
            <pc:sldMk cId="0" sldId="265"/>
            <ac:spMk id="1207" creationId="{00000000-0000-0000-0000-000000000000}"/>
          </ac:spMkLst>
        </pc:spChg>
      </pc:sldChg>
      <pc:sldChg chg="modNotes modNotesTx">
        <pc:chgData name="rihemaridhi" userId="1ff148b1-796c-42d8-82c9-ef454fa4e5d2" providerId="ADAL" clId="{85DF417F-93DD-47D5-8A89-3F0D1C2A4CEB}" dt="2025-06-15T11:05:01.016" v="3096" actId="20577"/>
        <pc:sldMkLst>
          <pc:docMk/>
          <pc:sldMk cId="0" sldId="266"/>
        </pc:sldMkLst>
      </pc:sldChg>
      <pc:sldChg chg="modNotes">
        <pc:chgData name="rihemaridhi" userId="1ff148b1-796c-42d8-82c9-ef454fa4e5d2" providerId="ADAL" clId="{85DF417F-93DD-47D5-8A89-3F0D1C2A4CEB}" dt="2025-06-15T08:47:13.660" v="1686"/>
        <pc:sldMkLst>
          <pc:docMk/>
          <pc:sldMk cId="0" sldId="268"/>
        </pc:sldMkLst>
      </pc:sldChg>
      <pc:sldChg chg="modNotes">
        <pc:chgData name="rihemaridhi" userId="1ff148b1-796c-42d8-82c9-ef454fa4e5d2" providerId="ADAL" clId="{85DF417F-93DD-47D5-8A89-3F0D1C2A4CEB}" dt="2025-06-15T08:47:13.660" v="1686"/>
        <pc:sldMkLst>
          <pc:docMk/>
          <pc:sldMk cId="0" sldId="269"/>
        </pc:sldMkLst>
      </pc:sldChg>
      <pc:sldChg chg="addSp delSp modSp mod ord delAnim modAnim modNotes modNotesTx">
        <pc:chgData name="rihemaridhi" userId="1ff148b1-796c-42d8-82c9-ef454fa4e5d2" providerId="ADAL" clId="{85DF417F-93DD-47D5-8A89-3F0D1C2A4CEB}" dt="2025-06-15T21:13:46.382" v="3971" actId="20577"/>
        <pc:sldMkLst>
          <pc:docMk/>
          <pc:sldMk cId="0" sldId="275"/>
        </pc:sldMkLst>
        <pc:spChg chg="mod">
          <ac:chgData name="rihemaridhi" userId="1ff148b1-796c-42d8-82c9-ef454fa4e5d2" providerId="ADAL" clId="{85DF417F-93DD-47D5-8A89-3F0D1C2A4CEB}" dt="2025-06-15T01:04:10.897" v="1554"/>
          <ac:spMkLst>
            <pc:docMk/>
            <pc:sldMk cId="0" sldId="275"/>
            <ac:spMk id="1659" creationId="{00000000-0000-0000-0000-000000000000}"/>
          </ac:spMkLst>
        </pc:spChg>
        <pc:spChg chg="mod">
          <ac:chgData name="rihemaridhi" userId="1ff148b1-796c-42d8-82c9-ef454fa4e5d2" providerId="ADAL" clId="{85DF417F-93DD-47D5-8A89-3F0D1C2A4CEB}" dt="2025-06-14T21:21:00.982" v="214" actId="20577"/>
          <ac:spMkLst>
            <pc:docMk/>
            <pc:sldMk cId="0" sldId="275"/>
            <ac:spMk id="1660" creationId="{00000000-0000-0000-0000-000000000000}"/>
          </ac:spMkLst>
        </pc:spChg>
        <pc:spChg chg="mod">
          <ac:chgData name="rihemaridhi" userId="1ff148b1-796c-42d8-82c9-ef454fa4e5d2" providerId="ADAL" clId="{85DF417F-93DD-47D5-8A89-3F0D1C2A4CEB}" dt="2025-06-15T01:05:46.389" v="1576" actId="114"/>
          <ac:spMkLst>
            <pc:docMk/>
            <pc:sldMk cId="0" sldId="275"/>
            <ac:spMk id="1661" creationId="{00000000-0000-0000-0000-000000000000}"/>
          </ac:spMkLst>
        </pc:spChg>
        <pc:spChg chg="mod">
          <ac:chgData name="rihemaridhi" userId="1ff148b1-796c-42d8-82c9-ef454fa4e5d2" providerId="ADAL" clId="{85DF417F-93DD-47D5-8A89-3F0D1C2A4CEB}" dt="2025-06-14T21:58:06.826" v="940" actId="207"/>
          <ac:spMkLst>
            <pc:docMk/>
            <pc:sldMk cId="0" sldId="275"/>
            <ac:spMk id="1662" creationId="{00000000-0000-0000-0000-000000000000}"/>
          </ac:spMkLst>
        </pc:spChg>
        <pc:picChg chg="add mod">
          <ac:chgData name="rihemaridhi" userId="1ff148b1-796c-42d8-82c9-ef454fa4e5d2" providerId="ADAL" clId="{85DF417F-93DD-47D5-8A89-3F0D1C2A4CEB}" dt="2025-06-15T00:59:47.086" v="1552" actId="1076"/>
          <ac:picMkLst>
            <pc:docMk/>
            <pc:sldMk cId="0" sldId="275"/>
            <ac:picMk id="3" creationId="{538BFE85-D82D-C084-43B2-818285E65BF1}"/>
          </ac:picMkLst>
        </pc:picChg>
        <pc:picChg chg="add mod">
          <ac:chgData name="rihemaridhi" userId="1ff148b1-796c-42d8-82c9-ef454fa4e5d2" providerId="ADAL" clId="{85DF417F-93DD-47D5-8A89-3F0D1C2A4CEB}" dt="2025-06-15T20:06:05.483" v="3676" actId="1076"/>
          <ac:picMkLst>
            <pc:docMk/>
            <pc:sldMk cId="0" sldId="275"/>
            <ac:picMk id="5" creationId="{CBB5836E-8FBD-493F-CC56-BA0F3ECB953F}"/>
          </ac:picMkLst>
        </pc:picChg>
        <pc:picChg chg="add mod">
          <ac:chgData name="rihemaridhi" userId="1ff148b1-796c-42d8-82c9-ef454fa4e5d2" providerId="ADAL" clId="{85DF417F-93DD-47D5-8A89-3F0D1C2A4CEB}" dt="2025-06-14T21:57:22.991" v="934" actId="1076"/>
          <ac:picMkLst>
            <pc:docMk/>
            <pc:sldMk cId="0" sldId="275"/>
            <ac:picMk id="7" creationId="{6FB7F082-31CE-18F9-7785-B523287E6D52}"/>
          </ac:picMkLst>
        </pc:picChg>
        <pc:picChg chg="add mod">
          <ac:chgData name="rihemaridhi" userId="1ff148b1-796c-42d8-82c9-ef454fa4e5d2" providerId="ADAL" clId="{85DF417F-93DD-47D5-8A89-3F0D1C2A4CEB}" dt="2025-06-14T21:57:40.076" v="937" actId="1076"/>
          <ac:picMkLst>
            <pc:docMk/>
            <pc:sldMk cId="0" sldId="275"/>
            <ac:picMk id="11" creationId="{B57EAFE6-436E-9D42-C8DE-DE4412B60441}"/>
          </ac:picMkLst>
        </pc:picChg>
      </pc:sldChg>
      <pc:sldChg chg="addSp delSp modSp mod ord delAnim modAnim modNotes modNotesTx">
        <pc:chgData name="rihemaridhi" userId="1ff148b1-796c-42d8-82c9-ef454fa4e5d2" providerId="ADAL" clId="{85DF417F-93DD-47D5-8A89-3F0D1C2A4CEB}" dt="2025-06-15T20:41:58.856" v="3947" actId="20577"/>
        <pc:sldMkLst>
          <pc:docMk/>
          <pc:sldMk cId="0" sldId="276"/>
        </pc:sldMkLst>
        <pc:spChg chg="add mod">
          <ac:chgData name="rihemaridhi" userId="1ff148b1-796c-42d8-82c9-ef454fa4e5d2" providerId="ADAL" clId="{85DF417F-93DD-47D5-8A89-3F0D1C2A4CEB}" dt="2025-06-14T21:15:40.428" v="201"/>
          <ac:spMkLst>
            <pc:docMk/>
            <pc:sldMk cId="0" sldId="276"/>
            <ac:spMk id="17" creationId="{2A483363-4CAE-4854-7079-FFD2416320DC}"/>
          </ac:spMkLst>
        </pc:spChg>
        <pc:spChg chg="add mod">
          <ac:chgData name="rihemaridhi" userId="1ff148b1-796c-42d8-82c9-ef454fa4e5d2" providerId="ADAL" clId="{85DF417F-93DD-47D5-8A89-3F0D1C2A4CEB}" dt="2025-06-14T21:42:02.267" v="662" actId="1076"/>
          <ac:spMkLst>
            <pc:docMk/>
            <pc:sldMk cId="0" sldId="276"/>
            <ac:spMk id="18" creationId="{C601B0C6-4CA7-0F56-5A28-CB32934B1FFB}"/>
          </ac:spMkLst>
        </pc:spChg>
        <pc:spChg chg="add mod">
          <ac:chgData name="rihemaridhi" userId="1ff148b1-796c-42d8-82c9-ef454fa4e5d2" providerId="ADAL" clId="{85DF417F-93DD-47D5-8A89-3F0D1C2A4CEB}" dt="2025-06-14T21:16:15.099" v="207" actId="20577"/>
          <ac:spMkLst>
            <pc:docMk/>
            <pc:sldMk cId="0" sldId="276"/>
            <ac:spMk id="19" creationId="{B5C4BCB1-546D-CFC2-D80E-F5B0931FBA15}"/>
          </ac:spMkLst>
        </pc:spChg>
        <pc:spChg chg="add mod">
          <ac:chgData name="rihemaridhi" userId="1ff148b1-796c-42d8-82c9-ef454fa4e5d2" providerId="ADAL" clId="{85DF417F-93DD-47D5-8A89-3F0D1C2A4CEB}" dt="2025-06-14T21:41:36.981" v="655" actId="20577"/>
          <ac:spMkLst>
            <pc:docMk/>
            <pc:sldMk cId="0" sldId="276"/>
            <ac:spMk id="20" creationId="{98FB4B0D-9BD4-6560-51D6-36A3265278A8}"/>
          </ac:spMkLst>
        </pc:spChg>
        <pc:spChg chg="add mod">
          <ac:chgData name="rihemaridhi" userId="1ff148b1-796c-42d8-82c9-ef454fa4e5d2" providerId="ADAL" clId="{85DF417F-93DD-47D5-8A89-3F0D1C2A4CEB}" dt="2025-06-14T21:15:40.428" v="201"/>
          <ac:spMkLst>
            <pc:docMk/>
            <pc:sldMk cId="0" sldId="276"/>
            <ac:spMk id="21" creationId="{0EFEBF9F-9518-812A-0271-8AFF8077149C}"/>
          </ac:spMkLst>
        </pc:spChg>
        <pc:picChg chg="add mod">
          <ac:chgData name="rihemaridhi" userId="1ff148b1-796c-42d8-82c9-ef454fa4e5d2" providerId="ADAL" clId="{85DF417F-93DD-47D5-8A89-3F0D1C2A4CEB}" dt="2025-06-14T21:37:27.157" v="585" actId="14100"/>
          <ac:picMkLst>
            <pc:docMk/>
            <pc:sldMk cId="0" sldId="276"/>
            <ac:picMk id="25" creationId="{B0D6CE55-C087-299D-AC04-CF7CFDE4EA87}"/>
          </ac:picMkLst>
        </pc:picChg>
        <pc:picChg chg="add mod">
          <ac:chgData name="rihemaridhi" userId="1ff148b1-796c-42d8-82c9-ef454fa4e5d2" providerId="ADAL" clId="{85DF417F-93DD-47D5-8A89-3F0D1C2A4CEB}" dt="2025-06-14T21:37:49.640" v="590" actId="1076"/>
          <ac:picMkLst>
            <pc:docMk/>
            <pc:sldMk cId="0" sldId="276"/>
            <ac:picMk id="1026" creationId="{2F259AD5-8E29-D91F-A5DE-43C41BE33EFE}"/>
          </ac:picMkLst>
        </pc:picChg>
        <pc:picChg chg="add mod">
          <ac:chgData name="rihemaridhi" userId="1ff148b1-796c-42d8-82c9-ef454fa4e5d2" providerId="ADAL" clId="{85DF417F-93DD-47D5-8A89-3F0D1C2A4CEB}" dt="2025-06-14T21:40:45.344" v="633" actId="1076"/>
          <ac:picMkLst>
            <pc:docMk/>
            <pc:sldMk cId="0" sldId="276"/>
            <ac:picMk id="1028" creationId="{EC4E2544-6B18-6343-825E-1B2B988989F9}"/>
          </ac:picMkLst>
        </pc:picChg>
        <pc:cxnChg chg="add mod">
          <ac:chgData name="rihemaridhi" userId="1ff148b1-796c-42d8-82c9-ef454fa4e5d2" providerId="ADAL" clId="{85DF417F-93DD-47D5-8A89-3F0D1C2A4CEB}" dt="2025-06-14T21:15:40.428" v="201"/>
          <ac:cxnSpMkLst>
            <pc:docMk/>
            <pc:sldMk cId="0" sldId="276"/>
            <ac:cxnSpMk id="15" creationId="{EF393553-87E8-DED8-E151-FA59BBC6626B}"/>
          </ac:cxnSpMkLst>
        </pc:cxnChg>
        <pc:cxnChg chg="add mod">
          <ac:chgData name="rihemaridhi" userId="1ff148b1-796c-42d8-82c9-ef454fa4e5d2" providerId="ADAL" clId="{85DF417F-93DD-47D5-8A89-3F0D1C2A4CEB}" dt="2025-06-14T21:15:40.428" v="201"/>
          <ac:cxnSpMkLst>
            <pc:docMk/>
            <pc:sldMk cId="0" sldId="276"/>
            <ac:cxnSpMk id="16" creationId="{3C5C12D0-5974-11CD-BE09-4082D0E307AE}"/>
          </ac:cxnSpMkLst>
        </pc:cxnChg>
      </pc:sldChg>
      <pc:sldChg chg="del ord">
        <pc:chgData name="rihemaridhi" userId="1ff148b1-796c-42d8-82c9-ef454fa4e5d2" providerId="ADAL" clId="{85DF417F-93DD-47D5-8A89-3F0D1C2A4CEB}" dt="2025-06-14T22:33:39.136" v="1051" actId="47"/>
        <pc:sldMkLst>
          <pc:docMk/>
          <pc:sldMk cId="0" sldId="277"/>
        </pc:sldMkLst>
      </pc:sldChg>
      <pc:sldChg chg="del">
        <pc:chgData name="rihemaridhi" userId="1ff148b1-796c-42d8-82c9-ef454fa4e5d2" providerId="ADAL" clId="{85DF417F-93DD-47D5-8A89-3F0D1C2A4CEB}" dt="2025-06-14T22:33:42.215" v="1052" actId="47"/>
        <pc:sldMkLst>
          <pc:docMk/>
          <pc:sldMk cId="0" sldId="278"/>
        </pc:sldMkLst>
      </pc:sldChg>
      <pc:sldChg chg="modSp modNotes">
        <pc:chgData name="rihemaridhi" userId="1ff148b1-796c-42d8-82c9-ef454fa4e5d2" providerId="ADAL" clId="{85DF417F-93DD-47D5-8A89-3F0D1C2A4CEB}" dt="2025-06-16T20:06:25.180" v="4200" actId="2711"/>
        <pc:sldMkLst>
          <pc:docMk/>
          <pc:sldMk cId="0" sldId="279"/>
        </pc:sldMkLst>
        <pc:spChg chg="mod">
          <ac:chgData name="rihemaridhi" userId="1ff148b1-796c-42d8-82c9-ef454fa4e5d2" providerId="ADAL" clId="{85DF417F-93DD-47D5-8A89-3F0D1C2A4CEB}" dt="2025-06-16T20:06:25.180" v="4200" actId="2711"/>
          <ac:spMkLst>
            <pc:docMk/>
            <pc:sldMk cId="0" sldId="279"/>
            <ac:spMk id="1879" creationId="{00000000-0000-0000-0000-000000000000}"/>
          </ac:spMkLst>
        </pc:spChg>
      </pc:sldChg>
      <pc:sldChg chg="modNotes modNotesTx">
        <pc:chgData name="rihemaridhi" userId="1ff148b1-796c-42d8-82c9-ef454fa4e5d2" providerId="ADAL" clId="{85DF417F-93DD-47D5-8A89-3F0D1C2A4CEB}" dt="2025-06-16T18:56:53.647" v="4086" actId="20577"/>
        <pc:sldMkLst>
          <pc:docMk/>
          <pc:sldMk cId="0" sldId="280"/>
        </pc:sldMkLst>
      </pc:sldChg>
      <pc:sldChg chg="del">
        <pc:chgData name="rihemaridhi" userId="1ff148b1-796c-42d8-82c9-ef454fa4e5d2" providerId="ADAL" clId="{85DF417F-93DD-47D5-8A89-3F0D1C2A4CEB}" dt="2025-06-14T22:20:50.012" v="1020" actId="47"/>
        <pc:sldMkLst>
          <pc:docMk/>
          <pc:sldMk cId="0" sldId="281"/>
        </pc:sldMkLst>
      </pc:sldChg>
      <pc:sldChg chg="modSp mod modNotes">
        <pc:chgData name="rihemaridhi" userId="1ff148b1-796c-42d8-82c9-ef454fa4e5d2" providerId="ADAL" clId="{85DF417F-93DD-47D5-8A89-3F0D1C2A4CEB}" dt="2025-06-16T20:08:04.977" v="4206" actId="14100"/>
        <pc:sldMkLst>
          <pc:docMk/>
          <pc:sldMk cId="0" sldId="282"/>
        </pc:sldMkLst>
        <pc:spChg chg="mod">
          <ac:chgData name="rihemaridhi" userId="1ff148b1-796c-42d8-82c9-ef454fa4e5d2" providerId="ADAL" clId="{85DF417F-93DD-47D5-8A89-3F0D1C2A4CEB}" dt="2025-06-16T20:07:57.214" v="4205" actId="404"/>
          <ac:spMkLst>
            <pc:docMk/>
            <pc:sldMk cId="0" sldId="282"/>
            <ac:spMk id="38" creationId="{36E3D26C-D1B5-2639-8B3B-469BF49BDE1C}"/>
          </ac:spMkLst>
        </pc:spChg>
        <pc:spChg chg="mod">
          <ac:chgData name="rihemaridhi" userId="1ff148b1-796c-42d8-82c9-ef454fa4e5d2" providerId="ADAL" clId="{85DF417F-93DD-47D5-8A89-3F0D1C2A4CEB}" dt="2025-06-16T20:07:57.214" v="4205" actId="404"/>
          <ac:spMkLst>
            <pc:docMk/>
            <pc:sldMk cId="0" sldId="282"/>
            <ac:spMk id="40" creationId="{223D1702-ABD3-DA54-60B0-C2E9BAFE5781}"/>
          </ac:spMkLst>
        </pc:spChg>
        <pc:spChg chg="mod">
          <ac:chgData name="rihemaridhi" userId="1ff148b1-796c-42d8-82c9-ef454fa4e5d2" providerId="ADAL" clId="{85DF417F-93DD-47D5-8A89-3F0D1C2A4CEB}" dt="2025-06-16T20:07:57.214" v="4205" actId="404"/>
          <ac:spMkLst>
            <pc:docMk/>
            <pc:sldMk cId="0" sldId="282"/>
            <ac:spMk id="1924" creationId="{840D4A55-C53C-EA7E-3601-88A3162C370F}"/>
          </ac:spMkLst>
        </pc:spChg>
        <pc:spChg chg="mod">
          <ac:chgData name="rihemaridhi" userId="1ff148b1-796c-42d8-82c9-ef454fa4e5d2" providerId="ADAL" clId="{85DF417F-93DD-47D5-8A89-3F0D1C2A4CEB}" dt="2025-06-16T20:07:57.214" v="4205" actId="404"/>
          <ac:spMkLst>
            <pc:docMk/>
            <pc:sldMk cId="0" sldId="282"/>
            <ac:spMk id="1963" creationId="{00000000-0000-0000-0000-000000000000}"/>
          </ac:spMkLst>
        </pc:spChg>
        <pc:spChg chg="mod">
          <ac:chgData name="rihemaridhi" userId="1ff148b1-796c-42d8-82c9-ef454fa4e5d2" providerId="ADAL" clId="{85DF417F-93DD-47D5-8A89-3F0D1C2A4CEB}" dt="2025-06-16T20:07:57.214" v="4205" actId="404"/>
          <ac:spMkLst>
            <pc:docMk/>
            <pc:sldMk cId="0" sldId="282"/>
            <ac:spMk id="1964" creationId="{00000000-0000-0000-0000-000000000000}"/>
          </ac:spMkLst>
        </pc:spChg>
        <pc:spChg chg="mod">
          <ac:chgData name="rihemaridhi" userId="1ff148b1-796c-42d8-82c9-ef454fa4e5d2" providerId="ADAL" clId="{85DF417F-93DD-47D5-8A89-3F0D1C2A4CEB}" dt="2025-06-16T20:07:57.214" v="4205" actId="404"/>
          <ac:spMkLst>
            <pc:docMk/>
            <pc:sldMk cId="0" sldId="282"/>
            <ac:spMk id="1965" creationId="{00000000-0000-0000-0000-000000000000}"/>
          </ac:spMkLst>
        </pc:spChg>
        <pc:spChg chg="mod">
          <ac:chgData name="rihemaridhi" userId="1ff148b1-796c-42d8-82c9-ef454fa4e5d2" providerId="ADAL" clId="{85DF417F-93DD-47D5-8A89-3F0D1C2A4CEB}" dt="2025-06-16T20:07:57.214" v="4205" actId="404"/>
          <ac:spMkLst>
            <pc:docMk/>
            <pc:sldMk cId="0" sldId="282"/>
            <ac:spMk id="1966" creationId="{00000000-0000-0000-0000-000000000000}"/>
          </ac:spMkLst>
        </pc:spChg>
        <pc:spChg chg="mod">
          <ac:chgData name="rihemaridhi" userId="1ff148b1-796c-42d8-82c9-ef454fa4e5d2" providerId="ADAL" clId="{85DF417F-93DD-47D5-8A89-3F0D1C2A4CEB}" dt="2025-06-16T20:07:57.214" v="4205" actId="404"/>
          <ac:spMkLst>
            <pc:docMk/>
            <pc:sldMk cId="0" sldId="282"/>
            <ac:spMk id="1971" creationId="{00000000-0000-0000-0000-000000000000}"/>
          </ac:spMkLst>
        </pc:spChg>
        <pc:spChg chg="mod">
          <ac:chgData name="rihemaridhi" userId="1ff148b1-796c-42d8-82c9-ef454fa4e5d2" providerId="ADAL" clId="{85DF417F-93DD-47D5-8A89-3F0D1C2A4CEB}" dt="2025-06-16T20:07:57.214" v="4205" actId="404"/>
          <ac:spMkLst>
            <pc:docMk/>
            <pc:sldMk cId="0" sldId="282"/>
            <ac:spMk id="1975" creationId="{00000000-0000-0000-0000-000000000000}"/>
          </ac:spMkLst>
        </pc:spChg>
        <pc:spChg chg="mod">
          <ac:chgData name="rihemaridhi" userId="1ff148b1-796c-42d8-82c9-ef454fa4e5d2" providerId="ADAL" clId="{85DF417F-93DD-47D5-8A89-3F0D1C2A4CEB}" dt="2025-06-16T20:07:57.214" v="4205" actId="404"/>
          <ac:spMkLst>
            <pc:docMk/>
            <pc:sldMk cId="0" sldId="282"/>
            <ac:spMk id="1978" creationId="{00000000-0000-0000-0000-000000000000}"/>
          </ac:spMkLst>
        </pc:spChg>
        <pc:spChg chg="mod">
          <ac:chgData name="rihemaridhi" userId="1ff148b1-796c-42d8-82c9-ef454fa4e5d2" providerId="ADAL" clId="{85DF417F-93DD-47D5-8A89-3F0D1C2A4CEB}" dt="2025-06-16T20:08:04.977" v="4206" actId="14100"/>
          <ac:spMkLst>
            <pc:docMk/>
            <pc:sldMk cId="0" sldId="282"/>
            <ac:spMk id="1985" creationId="{00000000-0000-0000-0000-000000000000}"/>
          </ac:spMkLst>
        </pc:spChg>
        <pc:spChg chg="mod">
          <ac:chgData name="rihemaridhi" userId="1ff148b1-796c-42d8-82c9-ef454fa4e5d2" providerId="ADAL" clId="{85DF417F-93DD-47D5-8A89-3F0D1C2A4CEB}" dt="2025-06-16T20:06:42.040" v="4201" actId="2711"/>
          <ac:spMkLst>
            <pc:docMk/>
            <pc:sldMk cId="0" sldId="282"/>
            <ac:spMk id="1987" creationId="{00000000-0000-0000-0000-000000000000}"/>
          </ac:spMkLst>
        </pc:spChg>
      </pc:sldChg>
      <pc:sldChg chg="modSp modNotes">
        <pc:chgData name="rihemaridhi" userId="1ff148b1-796c-42d8-82c9-ef454fa4e5d2" providerId="ADAL" clId="{85DF417F-93DD-47D5-8A89-3F0D1C2A4CEB}" dt="2025-06-15T08:47:13.660" v="1686"/>
        <pc:sldMkLst>
          <pc:docMk/>
          <pc:sldMk cId="0" sldId="283"/>
        </pc:sldMkLst>
        <pc:spChg chg="mod">
          <ac:chgData name="rihemaridhi" userId="1ff148b1-796c-42d8-82c9-ef454fa4e5d2" providerId="ADAL" clId="{85DF417F-93DD-47D5-8A89-3F0D1C2A4CEB}" dt="2025-06-14T22:19:08.076" v="1008" actId="207"/>
          <ac:spMkLst>
            <pc:docMk/>
            <pc:sldMk cId="0" sldId="283"/>
            <ac:spMk id="2126" creationId="{00000000-0000-0000-0000-000000000000}"/>
          </ac:spMkLst>
        </pc:spChg>
      </pc:sldChg>
      <pc:sldChg chg="del">
        <pc:chgData name="rihemaridhi" userId="1ff148b1-796c-42d8-82c9-ef454fa4e5d2" providerId="ADAL" clId="{85DF417F-93DD-47D5-8A89-3F0D1C2A4CEB}" dt="2025-06-14T22:33:43.682" v="1053" actId="47"/>
        <pc:sldMkLst>
          <pc:docMk/>
          <pc:sldMk cId="0" sldId="284"/>
        </pc:sldMkLst>
      </pc:sldChg>
      <pc:sldChg chg="addSp delSp modSp mod modAnim modNotes">
        <pc:chgData name="rihemaridhi" userId="1ff148b1-796c-42d8-82c9-ef454fa4e5d2" providerId="ADAL" clId="{85DF417F-93DD-47D5-8A89-3F0D1C2A4CEB}" dt="2025-06-15T22:01:31.216" v="4000" actId="1076"/>
        <pc:sldMkLst>
          <pc:docMk/>
          <pc:sldMk cId="0" sldId="285"/>
        </pc:sldMkLst>
        <pc:spChg chg="add mod">
          <ac:chgData name="rihemaridhi" userId="1ff148b1-796c-42d8-82c9-ef454fa4e5d2" providerId="ADAL" clId="{85DF417F-93DD-47D5-8A89-3F0D1C2A4CEB}" dt="2025-06-14T22:27:08.805" v="1043" actId="1076"/>
          <ac:spMkLst>
            <pc:docMk/>
            <pc:sldMk cId="0" sldId="285"/>
            <ac:spMk id="2" creationId="{0DC7510A-C654-C2A4-BDBF-C9106C87C891}"/>
          </ac:spMkLst>
        </pc:spChg>
        <pc:spChg chg="add mod">
          <ac:chgData name="rihemaridhi" userId="1ff148b1-796c-42d8-82c9-ef454fa4e5d2" providerId="ADAL" clId="{85DF417F-93DD-47D5-8A89-3F0D1C2A4CEB}" dt="2025-06-14T23:26:38.674" v="1257" actId="1076"/>
          <ac:spMkLst>
            <pc:docMk/>
            <pc:sldMk cId="0" sldId="285"/>
            <ac:spMk id="5" creationId="{694C28EB-7D58-C053-D5C3-18D0E1E3DF42}"/>
          </ac:spMkLst>
        </pc:spChg>
        <pc:spChg chg="add mod">
          <ac:chgData name="rihemaridhi" userId="1ff148b1-796c-42d8-82c9-ef454fa4e5d2" providerId="ADAL" clId="{85DF417F-93DD-47D5-8A89-3F0D1C2A4CEB}" dt="2025-06-14T23:26:46.762" v="1259" actId="1076"/>
          <ac:spMkLst>
            <pc:docMk/>
            <pc:sldMk cId="0" sldId="285"/>
            <ac:spMk id="7" creationId="{FD20655F-36CC-0068-8A56-2B5B1CAB2414}"/>
          </ac:spMkLst>
        </pc:spChg>
        <pc:spChg chg="add mod">
          <ac:chgData name="rihemaridhi" userId="1ff148b1-796c-42d8-82c9-ef454fa4e5d2" providerId="ADAL" clId="{85DF417F-93DD-47D5-8A89-3F0D1C2A4CEB}" dt="2025-06-15T22:01:31.216" v="4000" actId="1076"/>
          <ac:spMkLst>
            <pc:docMk/>
            <pc:sldMk cId="0" sldId="285"/>
            <ac:spMk id="9" creationId="{D410E435-B4D1-228D-0454-042A8B4101D5}"/>
          </ac:spMkLst>
        </pc:spChg>
        <pc:spChg chg="add mod">
          <ac:chgData name="rihemaridhi" userId="1ff148b1-796c-42d8-82c9-ef454fa4e5d2" providerId="ADAL" clId="{85DF417F-93DD-47D5-8A89-3F0D1C2A4CEB}" dt="2025-06-14T23:27:12.227" v="1264" actId="1076"/>
          <ac:spMkLst>
            <pc:docMk/>
            <pc:sldMk cId="0" sldId="285"/>
            <ac:spMk id="11" creationId="{40D602C6-8479-6FC0-E567-F740F57B2658}"/>
          </ac:spMkLst>
        </pc:spChg>
        <pc:spChg chg="add mod">
          <ac:chgData name="rihemaridhi" userId="1ff148b1-796c-42d8-82c9-ef454fa4e5d2" providerId="ADAL" clId="{85DF417F-93DD-47D5-8A89-3F0D1C2A4CEB}" dt="2025-06-14T23:19:24.065" v="1252" actId="1076"/>
          <ac:spMkLst>
            <pc:docMk/>
            <pc:sldMk cId="0" sldId="285"/>
            <ac:spMk id="13" creationId="{0BAFCB6A-B52B-8BE1-C263-08772C3E8A0D}"/>
          </ac:spMkLst>
        </pc:spChg>
        <pc:spChg chg="add del">
          <ac:chgData name="rihemaridhi" userId="1ff148b1-796c-42d8-82c9-ef454fa4e5d2" providerId="ADAL" clId="{85DF417F-93DD-47D5-8A89-3F0D1C2A4CEB}" dt="2025-06-14T22:27:09.362" v="1044" actId="478"/>
          <ac:spMkLst>
            <pc:docMk/>
            <pc:sldMk cId="0" sldId="285"/>
            <ac:spMk id="2152" creationId="{00000000-0000-0000-0000-000000000000}"/>
          </ac:spMkLst>
        </pc:spChg>
        <pc:spChg chg="add del mod">
          <ac:chgData name="rihemaridhi" userId="1ff148b1-796c-42d8-82c9-ef454fa4e5d2" providerId="ADAL" clId="{85DF417F-93DD-47D5-8A89-3F0D1C2A4CEB}" dt="2025-06-14T22:27:20.177" v="1046" actId="1076"/>
          <ac:spMkLst>
            <pc:docMk/>
            <pc:sldMk cId="0" sldId="285"/>
            <ac:spMk id="2153" creationId="{00000000-0000-0000-0000-000000000000}"/>
          </ac:spMkLst>
        </pc:spChg>
        <pc:picChg chg="add mod">
          <ac:chgData name="rihemaridhi" userId="1ff148b1-796c-42d8-82c9-ef454fa4e5d2" providerId="ADAL" clId="{85DF417F-93DD-47D5-8A89-3F0D1C2A4CEB}" dt="2025-06-14T23:31:32.532" v="1286" actId="14100"/>
          <ac:picMkLst>
            <pc:docMk/>
            <pc:sldMk cId="0" sldId="285"/>
            <ac:picMk id="2050" creationId="{01269150-103F-3AAB-9591-CE720635262A}"/>
          </ac:picMkLst>
        </pc:picChg>
        <pc:picChg chg="add mod">
          <ac:chgData name="rihemaridhi" userId="1ff148b1-796c-42d8-82c9-ef454fa4e5d2" providerId="ADAL" clId="{85DF417F-93DD-47D5-8A89-3F0D1C2A4CEB}" dt="2025-06-14T23:31:38.018" v="1287" actId="14100"/>
          <ac:picMkLst>
            <pc:docMk/>
            <pc:sldMk cId="0" sldId="285"/>
            <ac:picMk id="2052" creationId="{F07E9AFC-8736-6682-9335-65D4995F7771}"/>
          </ac:picMkLst>
        </pc:picChg>
        <pc:picChg chg="add mod">
          <ac:chgData name="rihemaridhi" userId="1ff148b1-796c-42d8-82c9-ef454fa4e5d2" providerId="ADAL" clId="{85DF417F-93DD-47D5-8A89-3F0D1C2A4CEB}" dt="2025-06-14T23:31:23.207" v="1284" actId="1076"/>
          <ac:picMkLst>
            <pc:docMk/>
            <pc:sldMk cId="0" sldId="285"/>
            <ac:picMk id="2054" creationId="{1FA61CE0-5C02-AC28-C8A3-8C3F4E477A2D}"/>
          </ac:picMkLst>
        </pc:picChg>
        <pc:picChg chg="add del mod">
          <ac:chgData name="rihemaridhi" userId="1ff148b1-796c-42d8-82c9-ef454fa4e5d2" providerId="ADAL" clId="{85DF417F-93DD-47D5-8A89-3F0D1C2A4CEB}" dt="2025-06-14T23:31:19.433" v="1283" actId="1076"/>
          <ac:picMkLst>
            <pc:docMk/>
            <pc:sldMk cId="0" sldId="285"/>
            <ac:picMk id="2056" creationId="{D63F406F-D298-0BCA-817A-E29F870CA889}"/>
          </ac:picMkLst>
        </pc:picChg>
        <pc:picChg chg="add mod">
          <ac:chgData name="rihemaridhi" userId="1ff148b1-796c-42d8-82c9-ef454fa4e5d2" providerId="ADAL" clId="{85DF417F-93DD-47D5-8A89-3F0D1C2A4CEB}" dt="2025-06-14T22:55:15.303" v="1179" actId="1076"/>
          <ac:picMkLst>
            <pc:docMk/>
            <pc:sldMk cId="0" sldId="285"/>
            <ac:picMk id="2058" creationId="{C41F3342-75BE-6C46-231D-7F07E6A38F64}"/>
          </ac:picMkLst>
        </pc:picChg>
        <pc:cxnChg chg="mod">
          <ac:chgData name="rihemaridhi" userId="1ff148b1-796c-42d8-82c9-ef454fa4e5d2" providerId="ADAL" clId="{85DF417F-93DD-47D5-8A89-3F0D1C2A4CEB}" dt="2025-06-14T22:27:06.777" v="1040" actId="14100"/>
          <ac:cxnSpMkLst>
            <pc:docMk/>
            <pc:sldMk cId="0" sldId="285"/>
            <ac:cxnSpMk id="2150" creationId="{00000000-0000-0000-0000-000000000000}"/>
          </ac:cxnSpMkLst>
        </pc:cxnChg>
      </pc:sldChg>
      <pc:sldChg chg="del">
        <pc:chgData name="rihemaridhi" userId="1ff148b1-796c-42d8-82c9-ef454fa4e5d2" providerId="ADAL" clId="{85DF417F-93DD-47D5-8A89-3F0D1C2A4CEB}" dt="2025-06-14T23:21:12.382" v="1254" actId="47"/>
        <pc:sldMkLst>
          <pc:docMk/>
          <pc:sldMk cId="0" sldId="286"/>
        </pc:sldMkLst>
      </pc:sldChg>
      <pc:sldChg chg="del">
        <pc:chgData name="rihemaridhi" userId="1ff148b1-796c-42d8-82c9-ef454fa4e5d2" providerId="ADAL" clId="{85DF417F-93DD-47D5-8A89-3F0D1C2A4CEB}" dt="2025-06-15T00:09:46.765" v="1548" actId="47"/>
        <pc:sldMkLst>
          <pc:docMk/>
          <pc:sldMk cId="0" sldId="287"/>
        </pc:sldMkLst>
      </pc:sldChg>
      <pc:sldChg chg="modNotes">
        <pc:chgData name="rihemaridhi" userId="1ff148b1-796c-42d8-82c9-ef454fa4e5d2" providerId="ADAL" clId="{85DF417F-93DD-47D5-8A89-3F0D1C2A4CEB}" dt="2025-06-15T08:47:13.660" v="1686"/>
        <pc:sldMkLst>
          <pc:docMk/>
          <pc:sldMk cId="0" sldId="288"/>
        </pc:sldMkLst>
      </pc:sldChg>
      <pc:sldChg chg="del">
        <pc:chgData name="rihemaridhi" userId="1ff148b1-796c-42d8-82c9-ef454fa4e5d2" providerId="ADAL" clId="{85DF417F-93DD-47D5-8A89-3F0D1C2A4CEB}" dt="2025-06-15T00:09:55.985" v="1550" actId="47"/>
        <pc:sldMkLst>
          <pc:docMk/>
          <pc:sldMk cId="0" sldId="289"/>
        </pc:sldMkLst>
      </pc:sldChg>
      <pc:sldChg chg="del">
        <pc:chgData name="rihemaridhi" userId="1ff148b1-796c-42d8-82c9-ef454fa4e5d2" providerId="ADAL" clId="{85DF417F-93DD-47D5-8A89-3F0D1C2A4CEB}" dt="2025-06-15T00:09:53.220" v="1549" actId="47"/>
        <pc:sldMkLst>
          <pc:docMk/>
          <pc:sldMk cId="0" sldId="290"/>
        </pc:sldMkLst>
      </pc:sldChg>
      <pc:sldChg chg="modNotes">
        <pc:chgData name="rihemaridhi" userId="1ff148b1-796c-42d8-82c9-ef454fa4e5d2" providerId="ADAL" clId="{85DF417F-93DD-47D5-8A89-3F0D1C2A4CEB}" dt="2025-06-15T08:47:13.660" v="1686"/>
        <pc:sldMkLst>
          <pc:docMk/>
          <pc:sldMk cId="0" sldId="291"/>
        </pc:sldMkLst>
      </pc:sldChg>
      <pc:sldChg chg="modSp mod modNotes">
        <pc:chgData name="rihemaridhi" userId="1ff148b1-796c-42d8-82c9-ef454fa4e5d2" providerId="ADAL" clId="{85DF417F-93DD-47D5-8A89-3F0D1C2A4CEB}" dt="2025-06-15T15:48:17.159" v="3374" actId="1076"/>
        <pc:sldMkLst>
          <pc:docMk/>
          <pc:sldMk cId="0" sldId="292"/>
        </pc:sldMkLst>
        <pc:spChg chg="mod">
          <ac:chgData name="rihemaridhi" userId="1ff148b1-796c-42d8-82c9-ef454fa4e5d2" providerId="ADAL" clId="{85DF417F-93DD-47D5-8A89-3F0D1C2A4CEB}" dt="2025-06-15T15:48:17.159" v="3374" actId="1076"/>
          <ac:spMkLst>
            <pc:docMk/>
            <pc:sldMk cId="0" sldId="292"/>
            <ac:spMk id="2509" creationId="{00000000-0000-0000-0000-000000000000}"/>
          </ac:spMkLst>
        </pc:spChg>
      </pc:sldChg>
      <pc:sldChg chg="del modNotes">
        <pc:chgData name="rihemaridhi" userId="1ff148b1-796c-42d8-82c9-ef454fa4e5d2" providerId="ADAL" clId="{85DF417F-93DD-47D5-8A89-3F0D1C2A4CEB}" dt="2025-06-15T23:45:11.855" v="4083" actId="47"/>
        <pc:sldMkLst>
          <pc:docMk/>
          <pc:sldMk cId="0" sldId="293"/>
        </pc:sldMkLst>
      </pc:sldChg>
      <pc:sldChg chg="del modNotes">
        <pc:chgData name="rihemaridhi" userId="1ff148b1-796c-42d8-82c9-ef454fa4e5d2" providerId="ADAL" clId="{85DF417F-93DD-47D5-8A89-3F0D1C2A4CEB}" dt="2025-06-15T23:45:13.978" v="4084" actId="47"/>
        <pc:sldMkLst>
          <pc:docMk/>
          <pc:sldMk cId="0" sldId="294"/>
        </pc:sldMkLst>
      </pc:sldChg>
      <pc:sldChg chg="del">
        <pc:chgData name="rihemaridhi" userId="1ff148b1-796c-42d8-82c9-ef454fa4e5d2" providerId="ADAL" clId="{85DF417F-93DD-47D5-8A89-3F0D1C2A4CEB}" dt="2025-06-15T00:10:14.590" v="1551" actId="47"/>
        <pc:sldMkLst>
          <pc:docMk/>
          <pc:sldMk cId="0" sldId="295"/>
        </pc:sldMkLst>
      </pc:sldChg>
      <pc:sldChg chg="modSp mod modNotes modNotesTx">
        <pc:chgData name="rihemaridhi" userId="1ff148b1-796c-42d8-82c9-ef454fa4e5d2" providerId="ADAL" clId="{85DF417F-93DD-47D5-8A89-3F0D1C2A4CEB}" dt="2025-06-16T20:06:08.941" v="4198" actId="14100"/>
        <pc:sldMkLst>
          <pc:docMk/>
          <pc:sldMk cId="2797211199" sldId="297"/>
        </pc:sldMkLst>
        <pc:spChg chg="mod">
          <ac:chgData name="rihemaridhi" userId="1ff148b1-796c-42d8-82c9-ef454fa4e5d2" providerId="ADAL" clId="{85DF417F-93DD-47D5-8A89-3F0D1C2A4CEB}" dt="2025-06-16T20:06:08.941" v="4198" actId="14100"/>
          <ac:spMkLst>
            <pc:docMk/>
            <pc:sldMk cId="2797211199" sldId="297"/>
            <ac:spMk id="1207" creationId="{F8436ED5-577D-DCCD-5291-616AA64C57DB}"/>
          </ac:spMkLst>
        </pc:spChg>
        <pc:spChg chg="mod">
          <ac:chgData name="rihemaridhi" userId="1ff148b1-796c-42d8-82c9-ef454fa4e5d2" providerId="ADAL" clId="{85DF417F-93DD-47D5-8A89-3F0D1C2A4CEB}" dt="2025-06-15T00:06:22.585" v="1479" actId="2711"/>
          <ac:spMkLst>
            <pc:docMk/>
            <pc:sldMk cId="2797211199" sldId="297"/>
            <ac:spMk id="1208" creationId="{71F6EFC8-C9F2-995C-71BC-B060F80AFF39}"/>
          </ac:spMkLst>
        </pc:spChg>
      </pc:sldChg>
      <pc:sldChg chg="modSp mod ord modAnim">
        <pc:chgData name="rihemaridhi" userId="1ff148b1-796c-42d8-82c9-ef454fa4e5d2" providerId="ADAL" clId="{85DF417F-93DD-47D5-8A89-3F0D1C2A4CEB}" dt="2025-06-15T00:05:30.914" v="1478" actId="113"/>
        <pc:sldMkLst>
          <pc:docMk/>
          <pc:sldMk cId="3715860731" sldId="298"/>
        </pc:sldMkLst>
        <pc:spChg chg="mod">
          <ac:chgData name="rihemaridhi" userId="1ff148b1-796c-42d8-82c9-ef454fa4e5d2" providerId="ADAL" clId="{85DF417F-93DD-47D5-8A89-3F0D1C2A4CEB}" dt="2025-06-15T00:05:30.914" v="1478" actId="113"/>
          <ac:spMkLst>
            <pc:docMk/>
            <pc:sldMk cId="3715860731" sldId="298"/>
            <ac:spMk id="3" creationId="{8C78AD35-0525-E406-46AF-495057DDD18D}"/>
          </ac:spMkLst>
        </pc:spChg>
        <pc:picChg chg="mod">
          <ac:chgData name="rihemaridhi" userId="1ff148b1-796c-42d8-82c9-ef454fa4e5d2" providerId="ADAL" clId="{85DF417F-93DD-47D5-8A89-3F0D1C2A4CEB}" dt="2025-06-14T21:14:18.769" v="193" actId="1076"/>
          <ac:picMkLst>
            <pc:docMk/>
            <pc:sldMk cId="3715860731" sldId="298"/>
            <ac:picMk id="5" creationId="{3102FF54-B04D-70B8-8220-867322BEAB29}"/>
          </ac:picMkLst>
        </pc:picChg>
      </pc:sldChg>
      <pc:sldChg chg="modAnim modNotes">
        <pc:chgData name="rihemaridhi" userId="1ff148b1-796c-42d8-82c9-ef454fa4e5d2" providerId="ADAL" clId="{85DF417F-93DD-47D5-8A89-3F0D1C2A4CEB}" dt="2025-06-15T12:00:32.201" v="3116"/>
        <pc:sldMkLst>
          <pc:docMk/>
          <pc:sldMk cId="2575511956" sldId="300"/>
        </pc:sldMkLst>
      </pc:sldChg>
      <pc:sldChg chg="addSp delSp modSp mod modAnim modNotesTx">
        <pc:chgData name="rihemaridhi" userId="1ff148b1-796c-42d8-82c9-ef454fa4e5d2" providerId="ADAL" clId="{85DF417F-93DD-47D5-8A89-3F0D1C2A4CEB}" dt="2025-06-15T19:47:29.157" v="3675" actId="20577"/>
        <pc:sldMkLst>
          <pc:docMk/>
          <pc:sldMk cId="2975803430" sldId="301"/>
        </pc:sldMkLst>
        <pc:spChg chg="mod">
          <ac:chgData name="rihemaridhi" userId="1ff148b1-796c-42d8-82c9-ef454fa4e5d2" providerId="ADAL" clId="{85DF417F-93DD-47D5-8A89-3F0D1C2A4CEB}" dt="2025-06-14T21:11:13.438" v="186" actId="207"/>
          <ac:spMkLst>
            <pc:docMk/>
            <pc:sldMk cId="2975803430" sldId="301"/>
            <ac:spMk id="12" creationId="{79DB2728-310B-E613-95BD-611B26F13CC0}"/>
          </ac:spMkLst>
        </pc:spChg>
        <pc:picChg chg="add mod modCrop">
          <ac:chgData name="rihemaridhi" userId="1ff148b1-796c-42d8-82c9-ef454fa4e5d2" providerId="ADAL" clId="{85DF417F-93DD-47D5-8A89-3F0D1C2A4CEB}" dt="2025-06-15T12:59:51.609" v="3117" actId="1076"/>
          <ac:picMkLst>
            <pc:docMk/>
            <pc:sldMk cId="2975803430" sldId="301"/>
            <ac:picMk id="5" creationId="{5C22ADCA-323A-72DC-7953-F4832A69FDE1}"/>
          </ac:picMkLst>
        </pc:picChg>
      </pc:sldChg>
      <pc:sldChg chg="modSp mod modNotes">
        <pc:chgData name="rihemaridhi" userId="1ff148b1-796c-42d8-82c9-ef454fa4e5d2" providerId="ADAL" clId="{85DF417F-93DD-47D5-8A89-3F0D1C2A4CEB}" dt="2025-06-16T20:01:58.509" v="4179" actId="114"/>
        <pc:sldMkLst>
          <pc:docMk/>
          <pc:sldMk cId="38035588" sldId="302"/>
        </pc:sldMkLst>
        <pc:spChg chg="mod">
          <ac:chgData name="rihemaridhi" userId="1ff148b1-796c-42d8-82c9-ef454fa4e5d2" providerId="ADAL" clId="{85DF417F-93DD-47D5-8A89-3F0D1C2A4CEB}" dt="2025-06-16T20:01:58.509" v="4179" actId="114"/>
          <ac:spMkLst>
            <pc:docMk/>
            <pc:sldMk cId="38035588" sldId="302"/>
            <ac:spMk id="1238" creationId="{00000000-0000-0000-0000-000000000000}"/>
          </ac:spMkLst>
        </pc:spChg>
        <pc:spChg chg="mod">
          <ac:chgData name="rihemaridhi" userId="1ff148b1-796c-42d8-82c9-ef454fa4e5d2" providerId="ADAL" clId="{85DF417F-93DD-47D5-8A89-3F0D1C2A4CEB}" dt="2025-06-15T00:04:39.936" v="1477" actId="113"/>
          <ac:spMkLst>
            <pc:docMk/>
            <pc:sldMk cId="38035588" sldId="302"/>
            <ac:spMk id="1239" creationId="{00000000-0000-0000-0000-000000000000}"/>
          </ac:spMkLst>
        </pc:spChg>
      </pc:sldChg>
      <pc:sldChg chg="modSp mod modNotes">
        <pc:chgData name="rihemaridhi" userId="1ff148b1-796c-42d8-82c9-ef454fa4e5d2" providerId="ADAL" clId="{85DF417F-93DD-47D5-8A89-3F0D1C2A4CEB}" dt="2025-06-15T08:47:13.660" v="1686"/>
        <pc:sldMkLst>
          <pc:docMk/>
          <pc:sldMk cId="912125609" sldId="303"/>
        </pc:sldMkLst>
        <pc:picChg chg="mod">
          <ac:chgData name="rihemaridhi" userId="1ff148b1-796c-42d8-82c9-ef454fa4e5d2" providerId="ADAL" clId="{85DF417F-93DD-47D5-8A89-3F0D1C2A4CEB}" dt="2025-06-14T20:39:56.328" v="4" actId="1076"/>
          <ac:picMkLst>
            <pc:docMk/>
            <pc:sldMk cId="912125609" sldId="303"/>
            <ac:picMk id="4" creationId="{00000000-0000-0000-0000-000000000000}"/>
          </ac:picMkLst>
        </pc:picChg>
      </pc:sldChg>
      <pc:sldChg chg="addSp delSp modSp new add del mod modNotesTx">
        <pc:chgData name="rihemaridhi" userId="1ff148b1-796c-42d8-82c9-ef454fa4e5d2" providerId="ADAL" clId="{85DF417F-93DD-47D5-8A89-3F0D1C2A4CEB}" dt="2025-06-14T20:54:42.137" v="54" actId="47"/>
        <pc:sldMkLst>
          <pc:docMk/>
          <pc:sldMk cId="572249229" sldId="304"/>
        </pc:sldMkLst>
      </pc:sldChg>
      <pc:sldChg chg="addSp delSp modSp add mod ord modNotes modNotesTx">
        <pc:chgData name="rihemaridhi" userId="1ff148b1-796c-42d8-82c9-ef454fa4e5d2" providerId="ADAL" clId="{85DF417F-93DD-47D5-8A89-3F0D1C2A4CEB}" dt="2025-06-15T15:38:53.290" v="3277" actId="1076"/>
        <pc:sldMkLst>
          <pc:docMk/>
          <pc:sldMk cId="3818244848" sldId="304"/>
        </pc:sldMkLst>
        <pc:spChg chg="mod">
          <ac:chgData name="rihemaridhi" userId="1ff148b1-796c-42d8-82c9-ef454fa4e5d2" providerId="ADAL" clId="{85DF417F-93DD-47D5-8A89-3F0D1C2A4CEB}" dt="2025-06-14T20:59:32.645" v="72" actId="1076"/>
          <ac:spMkLst>
            <pc:docMk/>
            <pc:sldMk cId="3818244848" sldId="304"/>
            <ac:spMk id="1213" creationId="{D00B0AF5-5B5E-F195-4CBC-D88313C1B26D}"/>
          </ac:spMkLst>
        </pc:spChg>
        <pc:picChg chg="add mod">
          <ac:chgData name="rihemaridhi" userId="1ff148b1-796c-42d8-82c9-ef454fa4e5d2" providerId="ADAL" clId="{85DF417F-93DD-47D5-8A89-3F0D1C2A4CEB}" dt="2025-06-15T15:38:53.290" v="3277" actId="1076"/>
          <ac:picMkLst>
            <pc:docMk/>
            <pc:sldMk cId="3818244848" sldId="304"/>
            <ac:picMk id="2" creationId="{B68C5D7B-A518-4957-5163-86378F313AEC}"/>
          </ac:picMkLst>
        </pc:picChg>
      </pc:sldChg>
      <pc:sldChg chg="modSp add del mod ord">
        <pc:chgData name="rihemaridhi" userId="1ff148b1-796c-42d8-82c9-ef454fa4e5d2" providerId="ADAL" clId="{85DF417F-93DD-47D5-8A89-3F0D1C2A4CEB}" dt="2025-06-14T20:54:35.267" v="49" actId="2890"/>
        <pc:sldMkLst>
          <pc:docMk/>
          <pc:sldMk cId="4032566264" sldId="304"/>
        </pc:sldMkLst>
      </pc:sldChg>
      <pc:sldChg chg="addSp delSp modSp new mod delAnim modAnim">
        <pc:chgData name="rihemaridhi" userId="1ff148b1-796c-42d8-82c9-ef454fa4e5d2" providerId="ADAL" clId="{85DF417F-93DD-47D5-8A89-3F0D1C2A4CEB}" dt="2025-06-16T19:05:54.443" v="4095" actId="20577"/>
        <pc:sldMkLst>
          <pc:docMk/>
          <pc:sldMk cId="3335793341" sldId="305"/>
        </pc:sldMkLst>
        <pc:spChg chg="mod">
          <ac:chgData name="rihemaridhi" userId="1ff148b1-796c-42d8-82c9-ef454fa4e5d2" providerId="ADAL" clId="{85DF417F-93DD-47D5-8A89-3F0D1C2A4CEB}" dt="2025-06-14T21:05:21.419" v="102" actId="121"/>
          <ac:spMkLst>
            <pc:docMk/>
            <pc:sldMk cId="3335793341" sldId="305"/>
            <ac:spMk id="3" creationId="{B42ACD90-C9ED-EFD9-BC4C-7D33CEF42AB6}"/>
          </ac:spMkLst>
        </pc:spChg>
        <pc:spChg chg="add del mod">
          <ac:chgData name="rihemaridhi" userId="1ff148b1-796c-42d8-82c9-ef454fa4e5d2" providerId="ADAL" clId="{85DF417F-93DD-47D5-8A89-3F0D1C2A4CEB}" dt="2025-06-16T19:05:54.443" v="4095" actId="20577"/>
          <ac:spMkLst>
            <pc:docMk/>
            <pc:sldMk cId="3335793341" sldId="305"/>
            <ac:spMk id="4" creationId="{58F1D29F-0B38-38C9-D039-E34199528230}"/>
          </ac:spMkLst>
        </pc:spChg>
        <pc:picChg chg="add del mod">
          <ac:chgData name="rihemaridhi" userId="1ff148b1-796c-42d8-82c9-ef454fa4e5d2" providerId="ADAL" clId="{85DF417F-93DD-47D5-8A89-3F0D1C2A4CEB}" dt="2025-06-15T15:39:22.317" v="3278" actId="478"/>
          <ac:picMkLst>
            <pc:docMk/>
            <pc:sldMk cId="3335793341" sldId="305"/>
            <ac:picMk id="5" creationId="{7A8CD055-BBA6-EF1E-6CF9-99141622EC29}"/>
          </ac:picMkLst>
        </pc:picChg>
        <pc:picChg chg="add del mod">
          <ac:chgData name="rihemaridhi" userId="1ff148b1-796c-42d8-82c9-ef454fa4e5d2" providerId="ADAL" clId="{85DF417F-93DD-47D5-8A89-3F0D1C2A4CEB}" dt="2025-06-15T15:41:45.005" v="3312" actId="478"/>
          <ac:picMkLst>
            <pc:docMk/>
            <pc:sldMk cId="3335793341" sldId="305"/>
            <ac:picMk id="7" creationId="{86C24C4F-29BC-B1B1-06AF-E046A187CC8F}"/>
          </ac:picMkLst>
        </pc:picChg>
        <pc:picChg chg="add mod">
          <ac:chgData name="rihemaridhi" userId="1ff148b1-796c-42d8-82c9-ef454fa4e5d2" providerId="ADAL" clId="{85DF417F-93DD-47D5-8A89-3F0D1C2A4CEB}" dt="2025-06-15T15:45:07.730" v="3365" actId="14100"/>
          <ac:picMkLst>
            <pc:docMk/>
            <pc:sldMk cId="3335793341" sldId="305"/>
            <ac:picMk id="9" creationId="{18D545DF-B722-AA81-A835-106A54AF0BB4}"/>
          </ac:picMkLst>
        </pc:picChg>
      </pc:sldChg>
      <pc:sldChg chg="addSp delSp modSp new mod">
        <pc:chgData name="rihemaridhi" userId="1ff148b1-796c-42d8-82c9-ef454fa4e5d2" providerId="ADAL" clId="{85DF417F-93DD-47D5-8A89-3F0D1C2A4CEB}" dt="2025-06-16T19:12:33.916" v="4166" actId="20577"/>
        <pc:sldMkLst>
          <pc:docMk/>
          <pc:sldMk cId="1488709832" sldId="306"/>
        </pc:sldMkLst>
        <pc:spChg chg="mod">
          <ac:chgData name="rihemaridhi" userId="1ff148b1-796c-42d8-82c9-ef454fa4e5d2" providerId="ADAL" clId="{85DF417F-93DD-47D5-8A89-3F0D1C2A4CEB}" dt="2025-06-14T21:09:52.389" v="168" actId="121"/>
          <ac:spMkLst>
            <pc:docMk/>
            <pc:sldMk cId="1488709832" sldId="306"/>
            <ac:spMk id="3" creationId="{E4C6F98A-DC8C-2F19-8FF1-4AE758F4F762}"/>
          </ac:spMkLst>
        </pc:spChg>
        <pc:spChg chg="add del">
          <ac:chgData name="rihemaridhi" userId="1ff148b1-796c-42d8-82c9-ef454fa4e5d2" providerId="ADAL" clId="{85DF417F-93DD-47D5-8A89-3F0D1C2A4CEB}" dt="2025-06-16T19:09:50.684" v="4111" actId="22"/>
          <ac:spMkLst>
            <pc:docMk/>
            <pc:sldMk cId="1488709832" sldId="306"/>
            <ac:spMk id="8" creationId="{130B20A5-8F8B-CFEF-4823-69DFB01CAF6A}"/>
          </ac:spMkLst>
        </pc:spChg>
        <pc:spChg chg="add del">
          <ac:chgData name="rihemaridhi" userId="1ff148b1-796c-42d8-82c9-ef454fa4e5d2" providerId="ADAL" clId="{85DF417F-93DD-47D5-8A89-3F0D1C2A4CEB}" dt="2025-06-16T19:11:13.098" v="4122" actId="22"/>
          <ac:spMkLst>
            <pc:docMk/>
            <pc:sldMk cId="1488709832" sldId="306"/>
            <ac:spMk id="12" creationId="{765AEF35-C9EC-7E33-74CF-F44E519E066B}"/>
          </ac:spMkLst>
        </pc:spChg>
        <pc:spChg chg="add del">
          <ac:chgData name="rihemaridhi" userId="1ff148b1-796c-42d8-82c9-ef454fa4e5d2" providerId="ADAL" clId="{85DF417F-93DD-47D5-8A89-3F0D1C2A4CEB}" dt="2025-06-16T19:11:16.304" v="4126" actId="22"/>
          <ac:spMkLst>
            <pc:docMk/>
            <pc:sldMk cId="1488709832" sldId="306"/>
            <ac:spMk id="14" creationId="{FB8194F2-A1EE-6F09-60E4-9D31C8196AA7}"/>
          </ac:spMkLst>
        </pc:spChg>
        <pc:spChg chg="add mod">
          <ac:chgData name="rihemaridhi" userId="1ff148b1-796c-42d8-82c9-ef454fa4e5d2" providerId="ADAL" clId="{85DF417F-93DD-47D5-8A89-3F0D1C2A4CEB}" dt="2025-06-16T19:12:33.916" v="4166" actId="20577"/>
          <ac:spMkLst>
            <pc:docMk/>
            <pc:sldMk cId="1488709832" sldId="306"/>
            <ac:spMk id="18" creationId="{B6170FA9-5315-2F43-2AC5-8AC5CC7A4932}"/>
          </ac:spMkLst>
        </pc:spChg>
        <pc:picChg chg="add del mod">
          <ac:chgData name="rihemaridhi" userId="1ff148b1-796c-42d8-82c9-ef454fa4e5d2" providerId="ADAL" clId="{85DF417F-93DD-47D5-8A89-3F0D1C2A4CEB}" dt="2025-06-16T19:09:08.516" v="4096" actId="478"/>
          <ac:picMkLst>
            <pc:docMk/>
            <pc:sldMk cId="1488709832" sldId="306"/>
            <ac:picMk id="4" creationId="{D041AA08-0997-58CE-26D9-B041EEC0D126}"/>
          </ac:picMkLst>
        </pc:picChg>
        <pc:picChg chg="add mod">
          <ac:chgData name="rihemaridhi" userId="1ff148b1-796c-42d8-82c9-ef454fa4e5d2" providerId="ADAL" clId="{85DF417F-93DD-47D5-8A89-3F0D1C2A4CEB}" dt="2025-06-16T19:12:27.982" v="4165" actId="1076"/>
          <ac:picMkLst>
            <pc:docMk/>
            <pc:sldMk cId="1488709832" sldId="306"/>
            <ac:picMk id="6" creationId="{106C1118-436F-68A8-5E58-94A054541B73}"/>
          </ac:picMkLst>
        </pc:picChg>
        <pc:picChg chg="add del mod">
          <ac:chgData name="rihemaridhi" userId="1ff148b1-796c-42d8-82c9-ef454fa4e5d2" providerId="ADAL" clId="{85DF417F-93DD-47D5-8A89-3F0D1C2A4CEB}" dt="2025-06-16T19:11:32.124" v="4134" actId="478"/>
          <ac:picMkLst>
            <pc:docMk/>
            <pc:sldMk cId="1488709832" sldId="306"/>
            <ac:picMk id="10" creationId="{C4AD29F3-674E-49BC-BDF0-061D33C12FE7}"/>
          </ac:picMkLst>
        </pc:picChg>
        <pc:picChg chg="add del mod">
          <ac:chgData name="rihemaridhi" userId="1ff148b1-796c-42d8-82c9-ef454fa4e5d2" providerId="ADAL" clId="{85DF417F-93DD-47D5-8A89-3F0D1C2A4CEB}" dt="2025-06-16T19:11:25.133" v="4130" actId="22"/>
          <ac:picMkLst>
            <pc:docMk/>
            <pc:sldMk cId="1488709832" sldId="306"/>
            <ac:picMk id="16" creationId="{985B8838-DCEE-770A-0B13-67AB26AEC688}"/>
          </ac:picMkLst>
        </pc:picChg>
      </pc:sldChg>
      <pc:sldChg chg="addSp delSp modSp add mod modAnim modNotes modNotesTx">
        <pc:chgData name="rihemaridhi" userId="1ff148b1-796c-42d8-82c9-ef454fa4e5d2" providerId="ADAL" clId="{85DF417F-93DD-47D5-8A89-3F0D1C2A4CEB}" dt="2025-06-15T23:45:03.093" v="4082" actId="478"/>
        <pc:sldMkLst>
          <pc:docMk/>
          <pc:sldMk cId="3903667902" sldId="307"/>
        </pc:sldMkLst>
        <pc:spChg chg="del mod">
          <ac:chgData name="rihemaridhi" userId="1ff148b1-796c-42d8-82c9-ef454fa4e5d2" providerId="ADAL" clId="{85DF417F-93DD-47D5-8A89-3F0D1C2A4CEB}" dt="2025-06-15T08:42:56.022" v="1685"/>
          <ac:spMkLst>
            <pc:docMk/>
            <pc:sldMk cId="3903667902" sldId="307"/>
            <ac:spMk id="18" creationId="{AF2E4A1D-FAEE-2028-BC2A-FE956EDAF0F0}"/>
          </ac:spMkLst>
        </pc:spChg>
        <pc:spChg chg="add del mod">
          <ac:chgData name="rihemaridhi" userId="1ff148b1-796c-42d8-82c9-ef454fa4e5d2" providerId="ADAL" clId="{85DF417F-93DD-47D5-8A89-3F0D1C2A4CEB}" dt="2025-06-14T21:54:51.031" v="889" actId="1076"/>
          <ac:spMkLst>
            <pc:docMk/>
            <pc:sldMk cId="3903667902" sldId="307"/>
            <ac:spMk id="20" creationId="{6C433472-7359-96D3-199F-C4227AA7FABC}"/>
          </ac:spMkLst>
        </pc:spChg>
        <pc:picChg chg="add mod">
          <ac:chgData name="rihemaridhi" userId="1ff148b1-796c-42d8-82c9-ef454fa4e5d2" providerId="ADAL" clId="{85DF417F-93DD-47D5-8A89-3F0D1C2A4CEB}" dt="2025-06-14T21:54:06.959" v="870" actId="1076"/>
          <ac:picMkLst>
            <pc:docMk/>
            <pc:sldMk cId="3903667902" sldId="307"/>
            <ac:picMk id="3" creationId="{A6E9EECE-4A84-360C-6A03-0AA20582A65C}"/>
          </ac:picMkLst>
        </pc:picChg>
        <pc:picChg chg="add mod">
          <ac:chgData name="rihemaridhi" userId="1ff148b1-796c-42d8-82c9-ef454fa4e5d2" providerId="ADAL" clId="{85DF417F-93DD-47D5-8A89-3F0D1C2A4CEB}" dt="2025-06-14T21:55:51.198" v="919" actId="1076"/>
          <ac:picMkLst>
            <pc:docMk/>
            <pc:sldMk cId="3903667902" sldId="307"/>
            <ac:picMk id="5" creationId="{F7FC8AFA-0F55-E2C3-2D28-13206D7EFB14}"/>
          </ac:picMkLst>
        </pc:picChg>
        <pc:picChg chg="add mod">
          <ac:chgData name="rihemaridhi" userId="1ff148b1-796c-42d8-82c9-ef454fa4e5d2" providerId="ADAL" clId="{85DF417F-93DD-47D5-8A89-3F0D1C2A4CEB}" dt="2025-06-14T21:55:52.952" v="920" actId="1076"/>
          <ac:picMkLst>
            <pc:docMk/>
            <pc:sldMk cId="3903667902" sldId="307"/>
            <ac:picMk id="6" creationId="{E07D35E8-CDCF-B62F-8256-C46DCD65A795}"/>
          </ac:picMkLst>
        </pc:picChg>
        <pc:picChg chg="add del mod">
          <ac:chgData name="rihemaridhi" userId="1ff148b1-796c-42d8-82c9-ef454fa4e5d2" providerId="ADAL" clId="{85DF417F-93DD-47D5-8A89-3F0D1C2A4CEB}" dt="2025-06-15T23:45:03.093" v="4082" actId="478"/>
          <ac:picMkLst>
            <pc:docMk/>
            <pc:sldMk cId="3903667902" sldId="307"/>
            <ac:picMk id="8" creationId="{FF69A4E7-DA4D-A9BF-A3F7-71711EB883E4}"/>
          </ac:picMkLst>
        </pc:picChg>
      </pc:sldChg>
      <pc:sldChg chg="addSp delSp modSp add del mod">
        <pc:chgData name="rihemaridhi" userId="1ff148b1-796c-42d8-82c9-ef454fa4e5d2" providerId="ADAL" clId="{85DF417F-93DD-47D5-8A89-3F0D1C2A4CEB}" dt="2025-06-14T23:27:53.882" v="1275" actId="2696"/>
        <pc:sldMkLst>
          <pc:docMk/>
          <pc:sldMk cId="918622697" sldId="308"/>
        </pc:sldMkLst>
      </pc:sldChg>
      <pc:sldChg chg="addSp delSp modSp add del mod ord delAnim modAnim">
        <pc:chgData name="rihemaridhi" userId="1ff148b1-796c-42d8-82c9-ef454fa4e5d2" providerId="ADAL" clId="{85DF417F-93DD-47D5-8A89-3F0D1C2A4CEB}" dt="2025-06-14T22:28:18.724" v="1047" actId="47"/>
        <pc:sldMkLst>
          <pc:docMk/>
          <pc:sldMk cId="997214472" sldId="308"/>
        </pc:sldMkLst>
      </pc:sldChg>
      <pc:sldChg chg="addSp delSp modSp add mod modAnim modNotes">
        <pc:chgData name="rihemaridhi" userId="1ff148b1-796c-42d8-82c9-ef454fa4e5d2" providerId="ADAL" clId="{85DF417F-93DD-47D5-8A89-3F0D1C2A4CEB}" dt="2025-06-15T22:35:33.198" v="4079"/>
        <pc:sldMkLst>
          <pc:docMk/>
          <pc:sldMk cId="3683499981" sldId="308"/>
        </pc:sldMkLst>
        <pc:spChg chg="mod">
          <ac:chgData name="rihemaridhi" userId="1ff148b1-796c-42d8-82c9-ef454fa4e5d2" providerId="ADAL" clId="{85DF417F-93DD-47D5-8A89-3F0D1C2A4CEB}" dt="2025-06-15T22:06:22.841" v="4026" actId="20577"/>
          <ac:spMkLst>
            <pc:docMk/>
            <pc:sldMk cId="3683499981" sldId="308"/>
            <ac:spMk id="2" creationId="{F8A8CC77-C558-FC78-56D2-57C115733920}"/>
          </ac:spMkLst>
        </pc:spChg>
        <pc:spChg chg="mod">
          <ac:chgData name="rihemaridhi" userId="1ff148b1-796c-42d8-82c9-ef454fa4e5d2" providerId="ADAL" clId="{85DF417F-93DD-47D5-8A89-3F0D1C2A4CEB}" dt="2025-06-15T22:21:27.460" v="4045" actId="20577"/>
          <ac:spMkLst>
            <pc:docMk/>
            <pc:sldMk cId="3683499981" sldId="308"/>
            <ac:spMk id="5" creationId="{99E6DB5C-C216-7FED-0223-640D5A91A4A9}"/>
          </ac:spMkLst>
        </pc:spChg>
        <pc:spChg chg="mod">
          <ac:chgData name="rihemaridhi" userId="1ff148b1-796c-42d8-82c9-ef454fa4e5d2" providerId="ADAL" clId="{85DF417F-93DD-47D5-8A89-3F0D1C2A4CEB}" dt="2025-06-15T22:35:32.035" v="4078"/>
          <ac:spMkLst>
            <pc:docMk/>
            <pc:sldMk cId="3683499981" sldId="308"/>
            <ac:spMk id="7" creationId="{900DD0B1-0C6F-B02D-29BE-EA1F63A9F720}"/>
          </ac:spMkLst>
        </pc:spChg>
        <pc:spChg chg="mod">
          <ac:chgData name="rihemaridhi" userId="1ff148b1-796c-42d8-82c9-ef454fa4e5d2" providerId="ADAL" clId="{85DF417F-93DD-47D5-8A89-3F0D1C2A4CEB}" dt="2025-06-15T15:36:57.781" v="3272" actId="1076"/>
          <ac:spMkLst>
            <pc:docMk/>
            <pc:sldMk cId="3683499981" sldId="308"/>
            <ac:spMk id="9" creationId="{8776AB8E-585F-8A21-72E8-9A8BDDF3F5CF}"/>
          </ac:spMkLst>
        </pc:spChg>
        <pc:spChg chg="mod">
          <ac:chgData name="rihemaridhi" userId="1ff148b1-796c-42d8-82c9-ef454fa4e5d2" providerId="ADAL" clId="{85DF417F-93DD-47D5-8A89-3F0D1C2A4CEB}" dt="2025-06-15T15:36:54.487" v="3271" actId="1076"/>
          <ac:spMkLst>
            <pc:docMk/>
            <pc:sldMk cId="3683499981" sldId="308"/>
            <ac:spMk id="11" creationId="{0C7F8565-1B79-4168-8FA5-2C40EE78D61B}"/>
          </ac:spMkLst>
        </pc:spChg>
        <pc:spChg chg="add mod">
          <ac:chgData name="rihemaridhi" userId="1ff148b1-796c-42d8-82c9-ef454fa4e5d2" providerId="ADAL" clId="{85DF417F-93DD-47D5-8A89-3F0D1C2A4CEB}" dt="2025-06-15T00:09:11.833" v="1545" actId="1076"/>
          <ac:spMkLst>
            <pc:docMk/>
            <pc:sldMk cId="3683499981" sldId="308"/>
            <ac:spMk id="12" creationId="{D06C0BA5-B381-26F8-8AD8-44F3EF50DB55}"/>
          </ac:spMkLst>
        </pc:spChg>
        <pc:spChg chg="mod">
          <ac:chgData name="rihemaridhi" userId="1ff148b1-796c-42d8-82c9-ef454fa4e5d2" providerId="ADAL" clId="{85DF417F-93DD-47D5-8A89-3F0D1C2A4CEB}" dt="2025-06-15T00:09:07.246" v="1544" actId="1076"/>
          <ac:spMkLst>
            <pc:docMk/>
            <pc:sldMk cId="3683499981" sldId="308"/>
            <ac:spMk id="13" creationId="{0E8A4AC7-2782-B384-AA64-C700BFF8B8C9}"/>
          </ac:spMkLst>
        </pc:spChg>
        <pc:picChg chg="add mod">
          <ac:chgData name="rihemaridhi" userId="1ff148b1-796c-42d8-82c9-ef454fa4e5d2" providerId="ADAL" clId="{85DF417F-93DD-47D5-8A89-3F0D1C2A4CEB}" dt="2025-06-15T15:37:07.611" v="3274" actId="1076"/>
          <ac:picMkLst>
            <pc:docMk/>
            <pc:sldMk cId="3683499981" sldId="308"/>
            <ac:picMk id="8" creationId="{B1B5AEE7-516E-1F6D-40D3-25AA6676D62E}"/>
          </ac:picMkLst>
        </pc:picChg>
        <pc:picChg chg="add mod">
          <ac:chgData name="rihemaridhi" userId="1ff148b1-796c-42d8-82c9-ef454fa4e5d2" providerId="ADAL" clId="{85DF417F-93DD-47D5-8A89-3F0D1C2A4CEB}" dt="2025-06-15T00:02:51.550" v="1463" actId="1076"/>
          <ac:picMkLst>
            <pc:docMk/>
            <pc:sldMk cId="3683499981" sldId="308"/>
            <ac:picMk id="4098" creationId="{678D9E13-3A0A-03D5-E0F3-4A5C2DF9DCCB}"/>
          </ac:picMkLst>
        </pc:picChg>
        <pc:picChg chg="add mod">
          <ac:chgData name="rihemaridhi" userId="1ff148b1-796c-42d8-82c9-ef454fa4e5d2" providerId="ADAL" clId="{85DF417F-93DD-47D5-8A89-3F0D1C2A4CEB}" dt="2025-06-15T00:02:58.025" v="1464" actId="1076"/>
          <ac:picMkLst>
            <pc:docMk/>
            <pc:sldMk cId="3683499981" sldId="308"/>
            <ac:picMk id="4100" creationId="{C60E8128-8F88-545B-8ECB-2FFE61653D9D}"/>
          </ac:picMkLst>
        </pc:picChg>
        <pc:picChg chg="add mod">
          <ac:chgData name="rihemaridhi" userId="1ff148b1-796c-42d8-82c9-ef454fa4e5d2" providerId="ADAL" clId="{85DF417F-93DD-47D5-8A89-3F0D1C2A4CEB}" dt="2025-06-14T23:59:45.880" v="1442" actId="14100"/>
          <ac:picMkLst>
            <pc:docMk/>
            <pc:sldMk cId="3683499981" sldId="308"/>
            <ac:picMk id="4102" creationId="{16174A8B-D52F-514D-6242-B9612D749F13}"/>
          </ac:picMkLst>
        </pc:picChg>
        <pc:picChg chg="add mod">
          <ac:chgData name="rihemaridhi" userId="1ff148b1-796c-42d8-82c9-ef454fa4e5d2" providerId="ADAL" clId="{85DF417F-93DD-47D5-8A89-3F0D1C2A4CEB}" dt="2025-06-15T15:37:10.979" v="3275" actId="1076"/>
          <ac:picMkLst>
            <pc:docMk/>
            <pc:sldMk cId="3683499981" sldId="308"/>
            <ac:picMk id="4104" creationId="{7037090E-4001-5E71-9ADC-6C592AF28FB9}"/>
          </ac:picMkLst>
        </pc:picChg>
        <pc:picChg chg="add mod">
          <ac:chgData name="rihemaridhi" userId="1ff148b1-796c-42d8-82c9-ef454fa4e5d2" providerId="ADAL" clId="{85DF417F-93DD-47D5-8A89-3F0D1C2A4CEB}" dt="2025-06-15T15:37:14.479" v="3276" actId="1076"/>
          <ac:picMkLst>
            <pc:docMk/>
            <pc:sldMk cId="3683499981" sldId="308"/>
            <ac:picMk id="4106" creationId="{D7CE826C-7CA3-08AE-EBAA-F34F3D12989E}"/>
          </ac:picMkLst>
        </pc:picChg>
      </pc:sldChg>
      <pc:sldChg chg="add del">
        <pc:chgData name="rihemaridhi" userId="1ff148b1-796c-42d8-82c9-ef454fa4e5d2" providerId="ADAL" clId="{85DF417F-93DD-47D5-8A89-3F0D1C2A4CEB}" dt="2025-06-15T15:41:09.147" v="3311" actId="47"/>
        <pc:sldMkLst>
          <pc:docMk/>
          <pc:sldMk cId="1631807587" sldId="309"/>
        </pc:sldMkLst>
      </pc:sldChg>
      <pc:sldChg chg="addSp delSp modSp new mod modAnim modNotesTx">
        <pc:chgData name="rihemaridhi" userId="1ff148b1-796c-42d8-82c9-ef454fa4e5d2" providerId="ADAL" clId="{85DF417F-93DD-47D5-8A89-3F0D1C2A4CEB}" dt="2025-06-15T21:34:38.711" v="3997"/>
        <pc:sldMkLst>
          <pc:docMk/>
          <pc:sldMk cId="3354036547" sldId="309"/>
        </pc:sldMkLst>
        <pc:spChg chg="del">
          <ac:chgData name="rihemaridhi" userId="1ff148b1-796c-42d8-82c9-ef454fa4e5d2" providerId="ADAL" clId="{85DF417F-93DD-47D5-8A89-3F0D1C2A4CEB}" dt="2025-06-15T15:46:20.742" v="3367" actId="478"/>
          <ac:spMkLst>
            <pc:docMk/>
            <pc:sldMk cId="3354036547" sldId="309"/>
            <ac:spMk id="2" creationId="{5B9155B5-EC8E-33E7-B0B1-BE638F8A9B83}"/>
          </ac:spMkLst>
        </pc:spChg>
        <pc:spChg chg="del">
          <ac:chgData name="rihemaridhi" userId="1ff148b1-796c-42d8-82c9-ef454fa4e5d2" providerId="ADAL" clId="{85DF417F-93DD-47D5-8A89-3F0D1C2A4CEB}" dt="2025-06-15T15:46:28.499" v="3368" actId="478"/>
          <ac:spMkLst>
            <pc:docMk/>
            <pc:sldMk cId="3354036547" sldId="309"/>
            <ac:spMk id="3" creationId="{421AE521-D301-C0A4-91A7-CCD5A2567DB7}"/>
          </ac:spMkLst>
        </pc:spChg>
        <pc:spChg chg="add del">
          <ac:chgData name="rihemaridhi" userId="1ff148b1-796c-42d8-82c9-ef454fa4e5d2" providerId="ADAL" clId="{85DF417F-93DD-47D5-8A89-3F0D1C2A4CEB}" dt="2025-06-15T15:46:37.034" v="3371" actId="478"/>
          <ac:spMkLst>
            <pc:docMk/>
            <pc:sldMk cId="3354036547" sldId="309"/>
            <ac:spMk id="4" creationId="{7D8C281D-A6F5-1D58-F8F3-36EAD3BB87B7}"/>
          </ac:spMkLst>
        </pc:spChg>
        <pc:spChg chg="add del">
          <ac:chgData name="rihemaridhi" userId="1ff148b1-796c-42d8-82c9-ef454fa4e5d2" providerId="ADAL" clId="{85DF417F-93DD-47D5-8A89-3F0D1C2A4CEB}" dt="2025-06-15T20:11:34.992" v="3683" actId="478"/>
          <ac:spMkLst>
            <pc:docMk/>
            <pc:sldMk cId="3354036547" sldId="309"/>
            <ac:spMk id="10" creationId="{499D755A-4E84-DE38-2B65-F5AA1900D87E}"/>
          </ac:spMkLst>
        </pc:spChg>
        <pc:spChg chg="add del">
          <ac:chgData name="rihemaridhi" userId="1ff148b1-796c-42d8-82c9-ef454fa4e5d2" providerId="ADAL" clId="{85DF417F-93DD-47D5-8A89-3F0D1C2A4CEB}" dt="2025-06-15T20:11:26.188" v="3680" actId="478"/>
          <ac:spMkLst>
            <pc:docMk/>
            <pc:sldMk cId="3354036547" sldId="309"/>
            <ac:spMk id="11" creationId="{3ED71E41-CE84-7629-CF32-F59B7596A592}"/>
          </ac:spMkLst>
        </pc:spChg>
        <pc:spChg chg="add del">
          <ac:chgData name="rihemaridhi" userId="1ff148b1-796c-42d8-82c9-ef454fa4e5d2" providerId="ADAL" clId="{85DF417F-93DD-47D5-8A89-3F0D1C2A4CEB}" dt="2025-06-15T20:11:31.967" v="3682" actId="478"/>
          <ac:spMkLst>
            <pc:docMk/>
            <pc:sldMk cId="3354036547" sldId="309"/>
            <ac:spMk id="12" creationId="{FE1AB63A-B86D-97CE-77E8-18A54167ECD8}"/>
          </ac:spMkLst>
        </pc:spChg>
        <pc:spChg chg="add del">
          <ac:chgData name="rihemaridhi" userId="1ff148b1-796c-42d8-82c9-ef454fa4e5d2" providerId="ADAL" clId="{85DF417F-93DD-47D5-8A89-3F0D1C2A4CEB}" dt="2025-06-15T20:11:29.441" v="3681" actId="478"/>
          <ac:spMkLst>
            <pc:docMk/>
            <pc:sldMk cId="3354036547" sldId="309"/>
            <ac:spMk id="13" creationId="{32D7A980-A6DB-9B32-C93D-F6BCE941B61D}"/>
          </ac:spMkLst>
        </pc:spChg>
        <pc:spChg chg="add del">
          <ac:chgData name="rihemaridhi" userId="1ff148b1-796c-42d8-82c9-ef454fa4e5d2" providerId="ADAL" clId="{85DF417F-93DD-47D5-8A89-3F0D1C2A4CEB}" dt="2025-06-15T15:46:37.034" v="3371" actId="478"/>
          <ac:spMkLst>
            <pc:docMk/>
            <pc:sldMk cId="3354036547" sldId="309"/>
            <ac:spMk id="16" creationId="{BAA234C1-A66B-E69A-D233-D35871DA336C}"/>
          </ac:spMkLst>
        </pc:spChg>
        <pc:spChg chg="add del">
          <ac:chgData name="rihemaridhi" userId="1ff148b1-796c-42d8-82c9-ef454fa4e5d2" providerId="ADAL" clId="{85DF417F-93DD-47D5-8A89-3F0D1C2A4CEB}" dt="2025-06-15T15:46:37.034" v="3371" actId="478"/>
          <ac:spMkLst>
            <pc:docMk/>
            <pc:sldMk cId="3354036547" sldId="309"/>
            <ac:spMk id="17" creationId="{60E52648-9214-A17B-403F-25F5ACAAA472}"/>
          </ac:spMkLst>
        </pc:spChg>
        <pc:spChg chg="add mod">
          <ac:chgData name="rihemaridhi" userId="1ff148b1-796c-42d8-82c9-ef454fa4e5d2" providerId="ADAL" clId="{85DF417F-93DD-47D5-8A89-3F0D1C2A4CEB}" dt="2025-06-15T15:46:30.869" v="3369"/>
          <ac:spMkLst>
            <pc:docMk/>
            <pc:sldMk cId="3354036547" sldId="309"/>
            <ac:spMk id="35" creationId="{8EFA41A4-C31B-4D1E-DC7F-020B88C060A0}"/>
          </ac:spMkLst>
        </pc:spChg>
        <pc:spChg chg="add mod">
          <ac:chgData name="rihemaridhi" userId="1ff148b1-796c-42d8-82c9-ef454fa4e5d2" providerId="ADAL" clId="{85DF417F-93DD-47D5-8A89-3F0D1C2A4CEB}" dt="2025-06-15T15:46:30.869" v="3369"/>
          <ac:spMkLst>
            <pc:docMk/>
            <pc:sldMk cId="3354036547" sldId="309"/>
            <ac:spMk id="40" creationId="{746C6439-219A-3EBF-8D9E-4E5C22A99A35}"/>
          </ac:spMkLst>
        </pc:spChg>
        <pc:spChg chg="add mod">
          <ac:chgData name="rihemaridhi" userId="1ff148b1-796c-42d8-82c9-ef454fa4e5d2" providerId="ADAL" clId="{85DF417F-93DD-47D5-8A89-3F0D1C2A4CEB}" dt="2025-06-15T15:46:30.869" v="3369"/>
          <ac:spMkLst>
            <pc:docMk/>
            <pc:sldMk cId="3354036547" sldId="309"/>
            <ac:spMk id="42" creationId="{404C433A-8A3D-1C9C-F4A5-3D5DBF874564}"/>
          </ac:spMkLst>
        </pc:spChg>
        <pc:spChg chg="add mod">
          <ac:chgData name="rihemaridhi" userId="1ff148b1-796c-42d8-82c9-ef454fa4e5d2" providerId="ADAL" clId="{85DF417F-93DD-47D5-8A89-3F0D1C2A4CEB}" dt="2025-06-15T15:46:30.869" v="3369"/>
          <ac:spMkLst>
            <pc:docMk/>
            <pc:sldMk cId="3354036547" sldId="309"/>
            <ac:spMk id="51" creationId="{1D64DAC9-B08F-315A-CF6C-F44BADC4E511}"/>
          </ac:spMkLst>
        </pc:spChg>
        <pc:spChg chg="add mod">
          <ac:chgData name="rihemaridhi" userId="1ff148b1-796c-42d8-82c9-ef454fa4e5d2" providerId="ADAL" clId="{85DF417F-93DD-47D5-8A89-3F0D1C2A4CEB}" dt="2025-06-15T15:46:30.869" v="3369"/>
          <ac:spMkLst>
            <pc:docMk/>
            <pc:sldMk cId="3354036547" sldId="309"/>
            <ac:spMk id="84" creationId="{90BE8809-20DB-3043-3A14-D8F172F88A39}"/>
          </ac:spMkLst>
        </pc:spChg>
        <pc:spChg chg="add mod">
          <ac:chgData name="rihemaridhi" userId="1ff148b1-796c-42d8-82c9-ef454fa4e5d2" providerId="ADAL" clId="{85DF417F-93DD-47D5-8A89-3F0D1C2A4CEB}" dt="2025-06-15T15:46:30.869" v="3369"/>
          <ac:spMkLst>
            <pc:docMk/>
            <pc:sldMk cId="3354036547" sldId="309"/>
            <ac:spMk id="87" creationId="{39F9662B-B68D-CB85-7A30-3B79E4D3D4AC}"/>
          </ac:spMkLst>
        </pc:spChg>
        <pc:spChg chg="add mod">
          <ac:chgData name="rihemaridhi" userId="1ff148b1-796c-42d8-82c9-ef454fa4e5d2" providerId="ADAL" clId="{85DF417F-93DD-47D5-8A89-3F0D1C2A4CEB}" dt="2025-06-15T15:46:30.869" v="3369"/>
          <ac:spMkLst>
            <pc:docMk/>
            <pc:sldMk cId="3354036547" sldId="309"/>
            <ac:spMk id="96" creationId="{4FBE34B9-DFC1-C4BC-22EF-EDA2B6FFE40E}"/>
          </ac:spMkLst>
        </pc:spChg>
        <pc:spChg chg="add mod">
          <ac:chgData name="rihemaridhi" userId="1ff148b1-796c-42d8-82c9-ef454fa4e5d2" providerId="ADAL" clId="{85DF417F-93DD-47D5-8A89-3F0D1C2A4CEB}" dt="2025-06-15T15:46:30.869" v="3369"/>
          <ac:spMkLst>
            <pc:docMk/>
            <pc:sldMk cId="3354036547" sldId="309"/>
            <ac:spMk id="101" creationId="{D925E910-377F-49DD-CD1D-2AABC2A73345}"/>
          </ac:spMkLst>
        </pc:spChg>
        <pc:spChg chg="add mod">
          <ac:chgData name="rihemaridhi" userId="1ff148b1-796c-42d8-82c9-ef454fa4e5d2" providerId="ADAL" clId="{85DF417F-93DD-47D5-8A89-3F0D1C2A4CEB}" dt="2025-06-15T15:46:30.869" v="3369"/>
          <ac:spMkLst>
            <pc:docMk/>
            <pc:sldMk cId="3354036547" sldId="309"/>
            <ac:spMk id="114" creationId="{FE735CFD-AE02-7F14-E558-6DBD6714A8A0}"/>
          </ac:spMkLst>
        </pc:spChg>
        <pc:spChg chg="add del mod">
          <ac:chgData name="rihemaridhi" userId="1ff148b1-796c-42d8-82c9-ef454fa4e5d2" providerId="ADAL" clId="{85DF417F-93DD-47D5-8A89-3F0D1C2A4CEB}" dt="2025-06-15T20:23:51.299" v="3814" actId="478"/>
          <ac:spMkLst>
            <pc:docMk/>
            <pc:sldMk cId="3354036547" sldId="309"/>
            <ac:spMk id="133" creationId="{829D5247-7C93-B6C8-F112-2F8EFB272299}"/>
          </ac:spMkLst>
        </pc:spChg>
        <pc:spChg chg="del">
          <ac:chgData name="rihemaridhi" userId="1ff148b1-796c-42d8-82c9-ef454fa4e5d2" providerId="ADAL" clId="{85DF417F-93DD-47D5-8A89-3F0D1C2A4CEB}" dt="2025-06-15T20:23:45.797" v="3811" actId="478"/>
          <ac:spMkLst>
            <pc:docMk/>
            <pc:sldMk cId="3354036547" sldId="309"/>
            <ac:spMk id="135" creationId="{7015BD3E-D4BD-0273-A592-B62ED9D4F6E8}"/>
          </ac:spMkLst>
        </pc:spChg>
        <pc:spChg chg="del">
          <ac:chgData name="rihemaridhi" userId="1ff148b1-796c-42d8-82c9-ef454fa4e5d2" providerId="ADAL" clId="{85DF417F-93DD-47D5-8A89-3F0D1C2A4CEB}" dt="2025-06-15T20:23:41.985" v="3810" actId="478"/>
          <ac:spMkLst>
            <pc:docMk/>
            <pc:sldMk cId="3354036547" sldId="309"/>
            <ac:spMk id="137" creationId="{7AE2B807-B90D-5368-46B0-772571A5C170}"/>
          </ac:spMkLst>
        </pc:spChg>
        <pc:spChg chg="del">
          <ac:chgData name="rihemaridhi" userId="1ff148b1-796c-42d8-82c9-ef454fa4e5d2" providerId="ADAL" clId="{85DF417F-93DD-47D5-8A89-3F0D1C2A4CEB}" dt="2025-06-15T20:15:57.599" v="3729" actId="478"/>
          <ac:spMkLst>
            <pc:docMk/>
            <pc:sldMk cId="3354036547" sldId="309"/>
            <ac:spMk id="138" creationId="{18F7547C-704D-603E-30BD-C747B6C835AB}"/>
          </ac:spMkLst>
        </pc:spChg>
        <pc:spChg chg="mod">
          <ac:chgData name="rihemaridhi" userId="1ff148b1-796c-42d8-82c9-ef454fa4e5d2" providerId="ADAL" clId="{85DF417F-93DD-47D5-8A89-3F0D1C2A4CEB}" dt="2025-06-15T20:26:54.089" v="3865" actId="1076"/>
          <ac:spMkLst>
            <pc:docMk/>
            <pc:sldMk cId="3354036547" sldId="309"/>
            <ac:spMk id="139" creationId="{7933FAD6-B958-D824-81EC-520675A491D2}"/>
          </ac:spMkLst>
        </pc:spChg>
        <pc:spChg chg="mod">
          <ac:chgData name="rihemaridhi" userId="1ff148b1-796c-42d8-82c9-ef454fa4e5d2" providerId="ADAL" clId="{85DF417F-93DD-47D5-8A89-3F0D1C2A4CEB}" dt="2025-06-15T20:19:19.760" v="3745" actId="14100"/>
          <ac:spMkLst>
            <pc:docMk/>
            <pc:sldMk cId="3354036547" sldId="309"/>
            <ac:spMk id="140" creationId="{6E985246-AD53-5D5F-8DE3-6991F698B4AF}"/>
          </ac:spMkLst>
        </pc:spChg>
        <pc:spChg chg="mod">
          <ac:chgData name="rihemaridhi" userId="1ff148b1-796c-42d8-82c9-ef454fa4e5d2" providerId="ADAL" clId="{85DF417F-93DD-47D5-8A89-3F0D1C2A4CEB}" dt="2025-06-15T20:23:11.031" v="3805" actId="20577"/>
          <ac:spMkLst>
            <pc:docMk/>
            <pc:sldMk cId="3354036547" sldId="309"/>
            <ac:spMk id="141" creationId="{3775D9DC-C9D1-E40C-7279-DEA01BCEC93F}"/>
          </ac:spMkLst>
        </pc:spChg>
        <pc:spChg chg="del">
          <ac:chgData name="rihemaridhi" userId="1ff148b1-796c-42d8-82c9-ef454fa4e5d2" providerId="ADAL" clId="{85DF417F-93DD-47D5-8A89-3F0D1C2A4CEB}" dt="2025-06-15T20:18:56.359" v="3741" actId="478"/>
          <ac:spMkLst>
            <pc:docMk/>
            <pc:sldMk cId="3354036547" sldId="309"/>
            <ac:spMk id="142" creationId="{CDC3B425-A32C-BA7C-41DC-A63631003105}"/>
          </ac:spMkLst>
        </pc:spChg>
        <pc:spChg chg="mod">
          <ac:chgData name="rihemaridhi" userId="1ff148b1-796c-42d8-82c9-ef454fa4e5d2" providerId="ADAL" clId="{85DF417F-93DD-47D5-8A89-3F0D1C2A4CEB}" dt="2025-06-15T20:24:05.817" v="3822" actId="20577"/>
          <ac:spMkLst>
            <pc:docMk/>
            <pc:sldMk cId="3354036547" sldId="309"/>
            <ac:spMk id="145" creationId="{47B198FF-BC48-4311-BA47-52C894F8FAF6}"/>
          </ac:spMkLst>
        </pc:spChg>
        <pc:spChg chg="mod">
          <ac:chgData name="rihemaridhi" userId="1ff148b1-796c-42d8-82c9-ef454fa4e5d2" providerId="ADAL" clId="{85DF417F-93DD-47D5-8A89-3F0D1C2A4CEB}" dt="2025-06-15T20:12:20.574" v="3691" actId="14100"/>
          <ac:spMkLst>
            <pc:docMk/>
            <pc:sldMk cId="3354036547" sldId="309"/>
            <ac:spMk id="146" creationId="{04278C9B-DA78-50E7-EC2E-1B04235E701B}"/>
          </ac:spMkLst>
        </pc:spChg>
        <pc:spChg chg="mod">
          <ac:chgData name="rihemaridhi" userId="1ff148b1-796c-42d8-82c9-ef454fa4e5d2" providerId="ADAL" clId="{85DF417F-93DD-47D5-8A89-3F0D1C2A4CEB}" dt="2025-06-15T20:18:37.003" v="3740" actId="14100"/>
          <ac:spMkLst>
            <pc:docMk/>
            <pc:sldMk cId="3354036547" sldId="309"/>
            <ac:spMk id="147" creationId="{652A492E-3ABB-2ADB-E0D0-D5E46D29BD75}"/>
          </ac:spMkLst>
        </pc:spChg>
        <pc:spChg chg="del">
          <ac:chgData name="rihemaridhi" userId="1ff148b1-796c-42d8-82c9-ef454fa4e5d2" providerId="ADAL" clId="{85DF417F-93DD-47D5-8A89-3F0D1C2A4CEB}" dt="2025-06-15T20:18:30.404" v="3738" actId="478"/>
          <ac:spMkLst>
            <pc:docMk/>
            <pc:sldMk cId="3354036547" sldId="309"/>
            <ac:spMk id="148" creationId="{F871DE53-3AD2-87E4-B3DF-41817B41955D}"/>
          </ac:spMkLst>
        </pc:spChg>
        <pc:spChg chg="mod">
          <ac:chgData name="rihemaridhi" userId="1ff148b1-796c-42d8-82c9-ef454fa4e5d2" providerId="ADAL" clId="{85DF417F-93DD-47D5-8A89-3F0D1C2A4CEB}" dt="2025-06-15T20:24:01.995" v="3820" actId="20577"/>
          <ac:spMkLst>
            <pc:docMk/>
            <pc:sldMk cId="3354036547" sldId="309"/>
            <ac:spMk id="151" creationId="{AA9CDB4E-4164-48F4-CD1E-AC24AD346743}"/>
          </ac:spMkLst>
        </pc:spChg>
        <pc:spChg chg="add mod">
          <ac:chgData name="rihemaridhi" userId="1ff148b1-796c-42d8-82c9-ef454fa4e5d2" providerId="ADAL" clId="{85DF417F-93DD-47D5-8A89-3F0D1C2A4CEB}" dt="2025-06-15T20:22:43.116" v="3795" actId="1076"/>
          <ac:spMkLst>
            <pc:docMk/>
            <pc:sldMk cId="3354036547" sldId="309"/>
            <ac:spMk id="152" creationId="{C4F07C72-AF9C-577D-41B8-81E26434BC19}"/>
          </ac:spMkLst>
        </pc:spChg>
        <pc:spChg chg="mod">
          <ac:chgData name="rihemaridhi" userId="1ff148b1-796c-42d8-82c9-ef454fa4e5d2" providerId="ADAL" clId="{85DF417F-93DD-47D5-8A89-3F0D1C2A4CEB}" dt="2025-06-15T20:22:42.542" v="3794" actId="1076"/>
          <ac:spMkLst>
            <pc:docMk/>
            <pc:sldMk cId="3354036547" sldId="309"/>
            <ac:spMk id="153" creationId="{C26C7AEA-8D5B-1DC3-A1C9-57D5861CF4FA}"/>
          </ac:spMkLst>
        </pc:spChg>
        <pc:spChg chg="del">
          <ac:chgData name="rihemaridhi" userId="1ff148b1-796c-42d8-82c9-ef454fa4e5d2" providerId="ADAL" clId="{85DF417F-93DD-47D5-8A89-3F0D1C2A4CEB}" dt="2025-06-15T20:17:58.207" v="3735" actId="478"/>
          <ac:spMkLst>
            <pc:docMk/>
            <pc:sldMk cId="3354036547" sldId="309"/>
            <ac:spMk id="154" creationId="{2E923200-DA9F-8572-DA78-9278D43F2FC5}"/>
          </ac:spMkLst>
        </pc:spChg>
        <pc:spChg chg="mod">
          <ac:chgData name="rihemaridhi" userId="1ff148b1-796c-42d8-82c9-ef454fa4e5d2" providerId="ADAL" clId="{85DF417F-93DD-47D5-8A89-3F0D1C2A4CEB}" dt="2025-06-15T20:23:58.092" v="3818" actId="20577"/>
          <ac:spMkLst>
            <pc:docMk/>
            <pc:sldMk cId="3354036547" sldId="309"/>
            <ac:spMk id="157" creationId="{FE0486D9-6B14-ACF3-9611-EF2A4B9614DD}"/>
          </ac:spMkLst>
        </pc:spChg>
        <pc:spChg chg="mod">
          <ac:chgData name="rihemaridhi" userId="1ff148b1-796c-42d8-82c9-ef454fa4e5d2" providerId="ADAL" clId="{85DF417F-93DD-47D5-8A89-3F0D1C2A4CEB}" dt="2025-06-15T20:25:54.255" v="3848" actId="1076"/>
          <ac:spMkLst>
            <pc:docMk/>
            <pc:sldMk cId="3354036547" sldId="309"/>
            <ac:spMk id="158" creationId="{048A51D2-132C-3FC8-7B79-EDD2D9F8E649}"/>
          </ac:spMkLst>
        </pc:spChg>
        <pc:spChg chg="mod">
          <ac:chgData name="rihemaridhi" userId="1ff148b1-796c-42d8-82c9-ef454fa4e5d2" providerId="ADAL" clId="{85DF417F-93DD-47D5-8A89-3F0D1C2A4CEB}" dt="2025-06-15T20:23:00.068" v="3802" actId="1076"/>
          <ac:spMkLst>
            <pc:docMk/>
            <pc:sldMk cId="3354036547" sldId="309"/>
            <ac:spMk id="159" creationId="{66752606-DA67-3056-E0A7-F0B7AA319AD2}"/>
          </ac:spMkLst>
        </pc:spChg>
        <pc:spChg chg="del">
          <ac:chgData name="rihemaridhi" userId="1ff148b1-796c-42d8-82c9-ef454fa4e5d2" providerId="ADAL" clId="{85DF417F-93DD-47D5-8A89-3F0D1C2A4CEB}" dt="2025-06-15T20:16:55.865" v="3732" actId="478"/>
          <ac:spMkLst>
            <pc:docMk/>
            <pc:sldMk cId="3354036547" sldId="309"/>
            <ac:spMk id="160" creationId="{1AF4B4A2-4801-8370-08F0-3FD48EA0AA7C}"/>
          </ac:spMkLst>
        </pc:spChg>
        <pc:spChg chg="mod">
          <ac:chgData name="rihemaridhi" userId="1ff148b1-796c-42d8-82c9-ef454fa4e5d2" providerId="ADAL" clId="{85DF417F-93DD-47D5-8A89-3F0D1C2A4CEB}" dt="2025-06-15T20:25:56.133" v="3850" actId="1076"/>
          <ac:spMkLst>
            <pc:docMk/>
            <pc:sldMk cId="3354036547" sldId="309"/>
            <ac:spMk id="161" creationId="{0C138A51-C249-C9AC-8E20-9F0F9CC16581}"/>
          </ac:spMkLst>
        </pc:spChg>
        <pc:spChg chg="mod">
          <ac:chgData name="rihemaridhi" userId="1ff148b1-796c-42d8-82c9-ef454fa4e5d2" providerId="ADAL" clId="{85DF417F-93DD-47D5-8A89-3F0D1C2A4CEB}" dt="2025-06-15T20:25:55.488" v="3849" actId="1076"/>
          <ac:spMkLst>
            <pc:docMk/>
            <pc:sldMk cId="3354036547" sldId="309"/>
            <ac:spMk id="163" creationId="{EB4941D6-64A0-9F75-8124-85CC50D3DBB4}"/>
          </ac:spMkLst>
        </pc:spChg>
        <pc:spChg chg="mod">
          <ac:chgData name="rihemaridhi" userId="1ff148b1-796c-42d8-82c9-ef454fa4e5d2" providerId="ADAL" clId="{85DF417F-93DD-47D5-8A89-3F0D1C2A4CEB}" dt="2025-06-15T20:20:30.720" v="3755" actId="14100"/>
          <ac:spMkLst>
            <pc:docMk/>
            <pc:sldMk cId="3354036547" sldId="309"/>
            <ac:spMk id="164" creationId="{152E216B-8EA4-BDE3-51E3-58FD48D64BC3}"/>
          </ac:spMkLst>
        </pc:spChg>
        <pc:spChg chg="mod">
          <ac:chgData name="rihemaridhi" userId="1ff148b1-796c-42d8-82c9-ef454fa4e5d2" providerId="ADAL" clId="{85DF417F-93DD-47D5-8A89-3F0D1C2A4CEB}" dt="2025-06-15T20:26:54.456" v="3867" actId="1076"/>
          <ac:spMkLst>
            <pc:docMk/>
            <pc:sldMk cId="3354036547" sldId="309"/>
            <ac:spMk id="165" creationId="{7D05C99E-5A8E-9314-B921-786E7D3C72A7}"/>
          </ac:spMkLst>
        </pc:spChg>
        <pc:spChg chg="mod">
          <ac:chgData name="rihemaridhi" userId="1ff148b1-796c-42d8-82c9-ef454fa4e5d2" providerId="ADAL" clId="{85DF417F-93DD-47D5-8A89-3F0D1C2A4CEB}" dt="2025-06-15T20:24:25.048" v="3824" actId="688"/>
          <ac:spMkLst>
            <pc:docMk/>
            <pc:sldMk cId="3354036547" sldId="309"/>
            <ac:spMk id="166" creationId="{80288B53-078A-07D6-570D-9FDD59C89296}"/>
          </ac:spMkLst>
        </pc:spChg>
        <pc:spChg chg="add del">
          <ac:chgData name="rihemaridhi" userId="1ff148b1-796c-42d8-82c9-ef454fa4e5d2" providerId="ADAL" clId="{85DF417F-93DD-47D5-8A89-3F0D1C2A4CEB}" dt="2025-06-15T20:26:53.270" v="3860" actId="478"/>
          <ac:spMkLst>
            <pc:docMk/>
            <pc:sldMk cId="3354036547" sldId="309"/>
            <ac:spMk id="170" creationId="{61ED5837-F587-2204-BBCF-F71E8682B0AC}"/>
          </ac:spMkLst>
        </pc:spChg>
        <pc:spChg chg="add del">
          <ac:chgData name="rihemaridhi" userId="1ff148b1-796c-42d8-82c9-ef454fa4e5d2" providerId="ADAL" clId="{85DF417F-93DD-47D5-8A89-3F0D1C2A4CEB}" dt="2025-06-15T20:26:50.909" v="3854" actId="478"/>
          <ac:spMkLst>
            <pc:docMk/>
            <pc:sldMk cId="3354036547" sldId="309"/>
            <ac:spMk id="172" creationId="{1CA3E87A-760B-4CAB-210D-32BDFFD526DE}"/>
          </ac:spMkLst>
        </pc:spChg>
        <pc:spChg chg="add del">
          <ac:chgData name="rihemaridhi" userId="1ff148b1-796c-42d8-82c9-ef454fa4e5d2" providerId="ADAL" clId="{85DF417F-93DD-47D5-8A89-3F0D1C2A4CEB}" dt="2025-06-15T20:26:51.609" v="3855" actId="478"/>
          <ac:spMkLst>
            <pc:docMk/>
            <pc:sldMk cId="3354036547" sldId="309"/>
            <ac:spMk id="173" creationId="{570D44D3-7D83-9C36-E71B-F695370B1D99}"/>
          </ac:spMkLst>
        </pc:spChg>
        <pc:spChg chg="add del">
          <ac:chgData name="rihemaridhi" userId="1ff148b1-796c-42d8-82c9-ef454fa4e5d2" providerId="ADAL" clId="{85DF417F-93DD-47D5-8A89-3F0D1C2A4CEB}" dt="2025-06-15T20:26:53.771" v="3863" actId="478"/>
          <ac:spMkLst>
            <pc:docMk/>
            <pc:sldMk cId="3354036547" sldId="309"/>
            <ac:spMk id="174" creationId="{CCD8C2E3-B450-977E-96EE-6C8D55FC0241}"/>
          </ac:spMkLst>
        </pc:spChg>
        <pc:spChg chg="add del mod">
          <ac:chgData name="rihemaridhi" userId="1ff148b1-796c-42d8-82c9-ef454fa4e5d2" providerId="ADAL" clId="{85DF417F-93DD-47D5-8A89-3F0D1C2A4CEB}" dt="2025-06-15T20:26:52.838" v="3857" actId="14100"/>
          <ac:spMkLst>
            <pc:docMk/>
            <pc:sldMk cId="3354036547" sldId="309"/>
            <ac:spMk id="175" creationId="{001C7B59-CDAA-F44A-5CBF-63B8B6308D80}"/>
          </ac:spMkLst>
        </pc:spChg>
        <pc:spChg chg="add del">
          <ac:chgData name="rihemaridhi" userId="1ff148b1-796c-42d8-82c9-ef454fa4e5d2" providerId="ADAL" clId="{85DF417F-93DD-47D5-8A89-3F0D1C2A4CEB}" dt="2025-06-15T20:26:52.981" v="3858" actId="478"/>
          <ac:spMkLst>
            <pc:docMk/>
            <pc:sldMk cId="3354036547" sldId="309"/>
            <ac:spMk id="177" creationId="{F42D026B-1D35-8D61-61FB-9F1C09FB9919}"/>
          </ac:spMkLst>
        </pc:spChg>
        <pc:spChg chg="add del mod">
          <ac:chgData name="rihemaridhi" userId="1ff148b1-796c-42d8-82c9-ef454fa4e5d2" providerId="ADAL" clId="{85DF417F-93DD-47D5-8A89-3F0D1C2A4CEB}" dt="2025-06-15T20:32:35.774" v="3915" actId="478"/>
          <ac:spMkLst>
            <pc:docMk/>
            <pc:sldMk cId="3354036547" sldId="309"/>
            <ac:spMk id="190" creationId="{C3515EBE-BCB0-6379-6E97-BAC5731ACFAE}"/>
          </ac:spMkLst>
        </pc:spChg>
        <pc:spChg chg="add mod">
          <ac:chgData name="rihemaridhi" userId="1ff148b1-796c-42d8-82c9-ef454fa4e5d2" providerId="ADAL" clId="{85DF417F-93DD-47D5-8A89-3F0D1C2A4CEB}" dt="2025-06-15T20:27:41.676" v="3868"/>
          <ac:spMkLst>
            <pc:docMk/>
            <pc:sldMk cId="3354036547" sldId="309"/>
            <ac:spMk id="208" creationId="{660CB042-1F48-85D1-07C0-6C994DFAB607}"/>
          </ac:spMkLst>
        </pc:spChg>
        <pc:spChg chg="add del mod">
          <ac:chgData name="rihemaridhi" userId="1ff148b1-796c-42d8-82c9-ef454fa4e5d2" providerId="ADAL" clId="{85DF417F-93DD-47D5-8A89-3F0D1C2A4CEB}" dt="2025-06-15T20:27:58.688" v="3872" actId="478"/>
          <ac:spMkLst>
            <pc:docMk/>
            <pc:sldMk cId="3354036547" sldId="309"/>
            <ac:spMk id="213" creationId="{6034F3B6-0AAC-8BB8-D064-DBE3363D49E1}"/>
          </ac:spMkLst>
        </pc:spChg>
        <pc:spChg chg="add mod">
          <ac:chgData name="rihemaridhi" userId="1ff148b1-796c-42d8-82c9-ef454fa4e5d2" providerId="ADAL" clId="{85DF417F-93DD-47D5-8A89-3F0D1C2A4CEB}" dt="2025-06-15T20:31:07.254" v="3905" actId="14100"/>
          <ac:spMkLst>
            <pc:docMk/>
            <pc:sldMk cId="3354036547" sldId="309"/>
            <ac:spMk id="214" creationId="{723ECC90-AE68-C7BD-6F1C-2D4F2B45D91C}"/>
          </ac:spMkLst>
        </pc:spChg>
        <pc:spChg chg="mod">
          <ac:chgData name="rihemaridhi" userId="1ff148b1-796c-42d8-82c9-ef454fa4e5d2" providerId="ADAL" clId="{85DF417F-93DD-47D5-8A89-3F0D1C2A4CEB}" dt="2025-06-15T20:32:23.236" v="3914" actId="14100"/>
          <ac:spMkLst>
            <pc:docMk/>
            <pc:sldMk cId="3354036547" sldId="309"/>
            <ac:spMk id="216" creationId="{3492532A-B36F-9891-551F-2FD0A0248900}"/>
          </ac:spMkLst>
        </pc:spChg>
        <pc:spChg chg="del">
          <ac:chgData name="rihemaridhi" userId="1ff148b1-796c-42d8-82c9-ef454fa4e5d2" providerId="ADAL" clId="{85DF417F-93DD-47D5-8A89-3F0D1C2A4CEB}" dt="2025-06-15T20:28:28.253" v="3880" actId="478"/>
          <ac:spMkLst>
            <pc:docMk/>
            <pc:sldMk cId="3354036547" sldId="309"/>
            <ac:spMk id="217" creationId="{F3F0AC82-3D31-387D-B6DC-C05AB99A1EB1}"/>
          </ac:spMkLst>
        </pc:spChg>
        <pc:spChg chg="add mod">
          <ac:chgData name="rihemaridhi" userId="1ff148b1-796c-42d8-82c9-ef454fa4e5d2" providerId="ADAL" clId="{85DF417F-93DD-47D5-8A89-3F0D1C2A4CEB}" dt="2025-06-15T20:27:41.676" v="3868"/>
          <ac:spMkLst>
            <pc:docMk/>
            <pc:sldMk cId="3354036547" sldId="309"/>
            <ac:spMk id="218" creationId="{097CC66A-DA17-34D2-0186-10AE63E580BE}"/>
          </ac:spMkLst>
        </pc:spChg>
        <pc:spChg chg="add mod">
          <ac:chgData name="rihemaridhi" userId="1ff148b1-796c-42d8-82c9-ef454fa4e5d2" providerId="ADAL" clId="{85DF417F-93DD-47D5-8A89-3F0D1C2A4CEB}" dt="2025-06-15T20:27:41.676" v="3868"/>
          <ac:spMkLst>
            <pc:docMk/>
            <pc:sldMk cId="3354036547" sldId="309"/>
            <ac:spMk id="220" creationId="{1AF7F1E5-4AEA-49DA-DFDE-D1690447776E}"/>
          </ac:spMkLst>
        </pc:spChg>
        <pc:spChg chg="mod">
          <ac:chgData name="rihemaridhi" userId="1ff148b1-796c-42d8-82c9-ef454fa4e5d2" providerId="ADAL" clId="{85DF417F-93DD-47D5-8A89-3F0D1C2A4CEB}" dt="2025-06-15T20:31:54.477" v="3911" actId="14100"/>
          <ac:spMkLst>
            <pc:docMk/>
            <pc:sldMk cId="3354036547" sldId="309"/>
            <ac:spMk id="222" creationId="{80427743-1072-C522-12CC-9F4A03CAB68F}"/>
          </ac:spMkLst>
        </pc:spChg>
        <pc:spChg chg="add del mod">
          <ac:chgData name="rihemaridhi" userId="1ff148b1-796c-42d8-82c9-ef454fa4e5d2" providerId="ADAL" clId="{85DF417F-93DD-47D5-8A89-3F0D1C2A4CEB}" dt="2025-06-15T20:28:19.065" v="3878" actId="478"/>
          <ac:spMkLst>
            <pc:docMk/>
            <pc:sldMk cId="3354036547" sldId="309"/>
            <ac:spMk id="223" creationId="{6A40C265-5F4D-8580-4211-FA222FE915BC}"/>
          </ac:spMkLst>
        </pc:spChg>
        <pc:spChg chg="add mod">
          <ac:chgData name="rihemaridhi" userId="1ff148b1-796c-42d8-82c9-ef454fa4e5d2" providerId="ADAL" clId="{85DF417F-93DD-47D5-8A89-3F0D1C2A4CEB}" dt="2025-06-15T20:27:41.676" v="3868"/>
          <ac:spMkLst>
            <pc:docMk/>
            <pc:sldMk cId="3354036547" sldId="309"/>
            <ac:spMk id="225" creationId="{17927861-19E0-E4AE-3892-3032277DDE60}"/>
          </ac:spMkLst>
        </pc:spChg>
        <pc:spChg chg="mod">
          <ac:chgData name="rihemaridhi" userId="1ff148b1-796c-42d8-82c9-ef454fa4e5d2" providerId="ADAL" clId="{85DF417F-93DD-47D5-8A89-3F0D1C2A4CEB}" dt="2025-06-15T20:31:38.254" v="3909" actId="14100"/>
          <ac:spMkLst>
            <pc:docMk/>
            <pc:sldMk cId="3354036547" sldId="309"/>
            <ac:spMk id="228" creationId="{42D4094F-D791-6547-74D0-ED2463E6C983}"/>
          </ac:spMkLst>
        </pc:spChg>
        <pc:spChg chg="del">
          <ac:chgData name="rihemaridhi" userId="1ff148b1-796c-42d8-82c9-ef454fa4e5d2" providerId="ADAL" clId="{85DF417F-93DD-47D5-8A89-3F0D1C2A4CEB}" dt="2025-06-15T20:28:10.345" v="3876" actId="478"/>
          <ac:spMkLst>
            <pc:docMk/>
            <pc:sldMk cId="3354036547" sldId="309"/>
            <ac:spMk id="229" creationId="{C4920095-160F-16F9-522F-B1A229F06DC0}"/>
          </ac:spMkLst>
        </pc:spChg>
        <pc:spChg chg="mod">
          <ac:chgData name="rihemaridhi" userId="1ff148b1-796c-42d8-82c9-ef454fa4e5d2" providerId="ADAL" clId="{85DF417F-93DD-47D5-8A89-3F0D1C2A4CEB}" dt="2025-06-15T20:31:24.635" v="3907" actId="14100"/>
          <ac:spMkLst>
            <pc:docMk/>
            <pc:sldMk cId="3354036547" sldId="309"/>
            <ac:spMk id="234" creationId="{9339A1C5-EF2F-5B92-E0F2-3341288AA845}"/>
          </ac:spMkLst>
        </pc:spChg>
        <pc:spChg chg="del">
          <ac:chgData name="rihemaridhi" userId="1ff148b1-796c-42d8-82c9-ef454fa4e5d2" providerId="ADAL" clId="{85DF417F-93DD-47D5-8A89-3F0D1C2A4CEB}" dt="2025-06-15T20:28:04.567" v="3874" actId="478"/>
          <ac:spMkLst>
            <pc:docMk/>
            <pc:sldMk cId="3354036547" sldId="309"/>
            <ac:spMk id="235" creationId="{92FA56B8-3E80-4B8A-4BE0-3667DD4A424B}"/>
          </ac:spMkLst>
        </pc:spChg>
        <pc:spChg chg="add mod">
          <ac:chgData name="rihemaridhi" userId="1ff148b1-796c-42d8-82c9-ef454fa4e5d2" providerId="ADAL" clId="{85DF417F-93DD-47D5-8A89-3F0D1C2A4CEB}" dt="2025-06-15T20:27:41.676" v="3868"/>
          <ac:spMkLst>
            <pc:docMk/>
            <pc:sldMk cId="3354036547" sldId="309"/>
            <ac:spMk id="239" creationId="{90A504AB-82DA-BC8B-76AB-177C6D0534A0}"/>
          </ac:spMkLst>
        </pc:spChg>
        <pc:spChg chg="add mod">
          <ac:chgData name="rihemaridhi" userId="1ff148b1-796c-42d8-82c9-ef454fa4e5d2" providerId="ADAL" clId="{85DF417F-93DD-47D5-8A89-3F0D1C2A4CEB}" dt="2025-06-15T20:27:41.676" v="3868"/>
          <ac:spMkLst>
            <pc:docMk/>
            <pc:sldMk cId="3354036547" sldId="309"/>
            <ac:spMk id="246" creationId="{14C4AC05-C67F-04FF-B06A-EEC9803C8393}"/>
          </ac:spMkLst>
        </pc:spChg>
        <pc:spChg chg="add mod">
          <ac:chgData name="rihemaridhi" userId="1ff148b1-796c-42d8-82c9-ef454fa4e5d2" providerId="ADAL" clId="{85DF417F-93DD-47D5-8A89-3F0D1C2A4CEB}" dt="2025-06-15T20:27:41.676" v="3868"/>
          <ac:spMkLst>
            <pc:docMk/>
            <pc:sldMk cId="3354036547" sldId="309"/>
            <ac:spMk id="249" creationId="{EA670B41-DCED-AD9C-49B4-4854B7765854}"/>
          </ac:spMkLst>
        </pc:spChg>
        <pc:spChg chg="add del mod">
          <ac:chgData name="rihemaridhi" userId="1ff148b1-796c-42d8-82c9-ef454fa4e5d2" providerId="ADAL" clId="{85DF417F-93DD-47D5-8A89-3F0D1C2A4CEB}" dt="2025-06-15T20:30:47.903" v="3903" actId="478"/>
          <ac:spMkLst>
            <pc:docMk/>
            <pc:sldMk cId="3354036547" sldId="309"/>
            <ac:spMk id="254" creationId="{11839D8E-A7CD-3338-801A-118D8AFD1852}"/>
          </ac:spMkLst>
        </pc:spChg>
        <pc:grpChg chg="add del">
          <ac:chgData name="rihemaridhi" userId="1ff148b1-796c-42d8-82c9-ef454fa4e5d2" providerId="ADAL" clId="{85DF417F-93DD-47D5-8A89-3F0D1C2A4CEB}" dt="2025-06-15T15:46:58.806" v="3373" actId="478"/>
          <ac:grpSpMkLst>
            <pc:docMk/>
            <pc:sldMk cId="3354036547" sldId="309"/>
            <ac:grpSpMk id="5" creationId="{0CB3275E-20AD-CDF8-5CBE-68DEA06E992E}"/>
          </ac:grpSpMkLst>
        </pc:grpChg>
        <pc:grpChg chg="del">
          <ac:chgData name="rihemaridhi" userId="1ff148b1-796c-42d8-82c9-ef454fa4e5d2" providerId="ADAL" clId="{85DF417F-93DD-47D5-8A89-3F0D1C2A4CEB}" dt="2025-06-15T15:46:56.266" v="3372" actId="478"/>
          <ac:grpSpMkLst>
            <pc:docMk/>
            <pc:sldMk cId="3354036547" sldId="309"/>
            <ac:grpSpMk id="6" creationId="{A0964A96-67DC-15A4-A0B3-E4262175A054}"/>
          </ac:grpSpMkLst>
        </pc:grpChg>
        <pc:grpChg chg="add del mod">
          <ac:chgData name="rihemaridhi" userId="1ff148b1-796c-42d8-82c9-ef454fa4e5d2" providerId="ADAL" clId="{85DF417F-93DD-47D5-8A89-3F0D1C2A4CEB}" dt="2025-06-15T20:27:46.903" v="3869" actId="478"/>
          <ac:grpSpMkLst>
            <pc:docMk/>
            <pc:sldMk cId="3354036547" sldId="309"/>
            <ac:grpSpMk id="7" creationId="{91CB3B9C-8149-EED2-B150-DFB979E55F45}"/>
          </ac:grpSpMkLst>
        </pc:grpChg>
        <pc:grpChg chg="add del">
          <ac:chgData name="rihemaridhi" userId="1ff148b1-796c-42d8-82c9-ef454fa4e5d2" providerId="ADAL" clId="{85DF417F-93DD-47D5-8A89-3F0D1C2A4CEB}" dt="2025-06-15T20:11:23.520" v="3679" actId="478"/>
          <ac:grpSpMkLst>
            <pc:docMk/>
            <pc:sldMk cId="3354036547" sldId="309"/>
            <ac:grpSpMk id="8" creationId="{73121E64-17D7-8664-A627-4E025F3C9336}"/>
          </ac:grpSpMkLst>
        </pc:grpChg>
        <pc:grpChg chg="del">
          <ac:chgData name="rihemaridhi" userId="1ff148b1-796c-42d8-82c9-ef454fa4e5d2" providerId="ADAL" clId="{85DF417F-93DD-47D5-8A89-3F0D1C2A4CEB}" dt="2025-06-15T20:11:22.095" v="3678" actId="478"/>
          <ac:grpSpMkLst>
            <pc:docMk/>
            <pc:sldMk cId="3354036547" sldId="309"/>
            <ac:grpSpMk id="9" creationId="{7B6D8C08-8B1B-F227-E4FD-DB5A01C1286A}"/>
          </ac:grpSpMkLst>
        </pc:grpChg>
        <pc:grpChg chg="mod">
          <ac:chgData name="rihemaridhi" userId="1ff148b1-796c-42d8-82c9-ef454fa4e5d2" providerId="ADAL" clId="{85DF417F-93DD-47D5-8A89-3F0D1C2A4CEB}" dt="2025-06-15T20:32:44.198" v="3916" actId="1076"/>
          <ac:grpSpMkLst>
            <pc:docMk/>
            <pc:sldMk cId="3354036547" sldId="309"/>
            <ac:grpSpMk id="191" creationId="{99C17B22-ABD8-BAB1-4ACC-1AE1F18A06E5}"/>
          </ac:grpSpMkLst>
        </pc:grpChg>
        <pc:picChg chg="del">
          <ac:chgData name="rihemaridhi" userId="1ff148b1-796c-42d8-82c9-ef454fa4e5d2" providerId="ADAL" clId="{85DF417F-93DD-47D5-8A89-3F0D1C2A4CEB}" dt="2025-06-15T20:11:42.779" v="3684" actId="478"/>
          <ac:picMkLst>
            <pc:docMk/>
            <pc:sldMk cId="3354036547" sldId="309"/>
            <ac:picMk id="128" creationId="{A846B266-5F2A-84E9-B02A-6023F1FB0104}"/>
          </ac:picMkLst>
        </pc:picChg>
        <pc:picChg chg="del">
          <ac:chgData name="rihemaridhi" userId="1ff148b1-796c-42d8-82c9-ef454fa4e5d2" providerId="ADAL" clId="{85DF417F-93DD-47D5-8A89-3F0D1C2A4CEB}" dt="2025-06-15T20:11:49.501" v="3686" actId="478"/>
          <ac:picMkLst>
            <pc:docMk/>
            <pc:sldMk cId="3354036547" sldId="309"/>
            <ac:picMk id="129" creationId="{B89FF587-4119-3C1E-6F7A-C1538C3B79BB}"/>
          </ac:picMkLst>
        </pc:picChg>
        <pc:picChg chg="del">
          <ac:chgData name="rihemaridhi" userId="1ff148b1-796c-42d8-82c9-ef454fa4e5d2" providerId="ADAL" clId="{85DF417F-93DD-47D5-8A89-3F0D1C2A4CEB}" dt="2025-06-15T20:11:59.473" v="3688" actId="478"/>
          <ac:picMkLst>
            <pc:docMk/>
            <pc:sldMk cId="3354036547" sldId="309"/>
            <ac:picMk id="130" creationId="{E956762C-EDF3-514B-DF42-26B3185A9292}"/>
          </ac:picMkLst>
        </pc:picChg>
        <pc:picChg chg="del">
          <ac:chgData name="rihemaridhi" userId="1ff148b1-796c-42d8-82c9-ef454fa4e5d2" providerId="ADAL" clId="{85DF417F-93DD-47D5-8A89-3F0D1C2A4CEB}" dt="2025-06-15T20:12:07.483" v="3690" actId="478"/>
          <ac:picMkLst>
            <pc:docMk/>
            <pc:sldMk cId="3354036547" sldId="309"/>
            <ac:picMk id="131" creationId="{A85656A1-BFDE-8D78-26CA-DFF9C4FAAF0E}"/>
          </ac:picMkLst>
        </pc:picChg>
        <pc:picChg chg="del">
          <ac:chgData name="rihemaridhi" userId="1ff148b1-796c-42d8-82c9-ef454fa4e5d2" providerId="ADAL" clId="{85DF417F-93DD-47D5-8A89-3F0D1C2A4CEB}" dt="2025-06-15T20:12:22.962" v="3692" actId="478"/>
          <ac:picMkLst>
            <pc:docMk/>
            <pc:sldMk cId="3354036547" sldId="309"/>
            <ac:picMk id="132" creationId="{97BE08B0-9167-A799-AB9B-7FE86C79A37A}"/>
          </ac:picMkLst>
        </pc:picChg>
        <pc:picChg chg="del">
          <ac:chgData name="rihemaridhi" userId="1ff148b1-796c-42d8-82c9-ef454fa4e5d2" providerId="ADAL" clId="{85DF417F-93DD-47D5-8A89-3F0D1C2A4CEB}" dt="2025-06-15T20:27:53.344" v="3871" actId="478"/>
          <ac:picMkLst>
            <pc:docMk/>
            <pc:sldMk cId="3354036547" sldId="309"/>
            <ac:picMk id="203" creationId="{963401EA-6176-5BEF-79AA-12AA81D3AC87}"/>
          </ac:picMkLst>
        </pc:picChg>
        <pc:picChg chg="del">
          <ac:chgData name="rihemaridhi" userId="1ff148b1-796c-42d8-82c9-ef454fa4e5d2" providerId="ADAL" clId="{85DF417F-93DD-47D5-8A89-3F0D1C2A4CEB}" dt="2025-06-15T20:28:01.571" v="3873" actId="478"/>
          <ac:picMkLst>
            <pc:docMk/>
            <pc:sldMk cId="3354036547" sldId="309"/>
            <ac:picMk id="204" creationId="{F563A187-ED08-F303-37D1-3F48D8C138DD}"/>
          </ac:picMkLst>
        </pc:picChg>
        <pc:picChg chg="del">
          <ac:chgData name="rihemaridhi" userId="1ff148b1-796c-42d8-82c9-ef454fa4e5d2" providerId="ADAL" clId="{85DF417F-93DD-47D5-8A89-3F0D1C2A4CEB}" dt="2025-06-15T20:28:07.260" v="3875" actId="478"/>
          <ac:picMkLst>
            <pc:docMk/>
            <pc:sldMk cId="3354036547" sldId="309"/>
            <ac:picMk id="205" creationId="{14681FF7-6EF3-E4AC-638A-7E712E57943E}"/>
          </ac:picMkLst>
        </pc:picChg>
        <pc:picChg chg="del">
          <ac:chgData name="rihemaridhi" userId="1ff148b1-796c-42d8-82c9-ef454fa4e5d2" providerId="ADAL" clId="{85DF417F-93DD-47D5-8A89-3F0D1C2A4CEB}" dt="2025-06-15T20:28:12.943" v="3877" actId="478"/>
          <ac:picMkLst>
            <pc:docMk/>
            <pc:sldMk cId="3354036547" sldId="309"/>
            <ac:picMk id="206" creationId="{5F3F1761-5B8A-F8C7-CB4C-33BB417F7709}"/>
          </ac:picMkLst>
        </pc:picChg>
        <pc:picChg chg="del">
          <ac:chgData name="rihemaridhi" userId="1ff148b1-796c-42d8-82c9-ef454fa4e5d2" providerId="ADAL" clId="{85DF417F-93DD-47D5-8A89-3F0D1C2A4CEB}" dt="2025-06-15T20:28:21.999" v="3879" actId="478"/>
          <ac:picMkLst>
            <pc:docMk/>
            <pc:sldMk cId="3354036547" sldId="309"/>
            <ac:picMk id="207" creationId="{A8CE781C-7620-8CAF-B927-D90FC2F22853}"/>
          </ac:picMkLst>
        </pc:picChg>
      </pc:sldChg>
      <pc:sldChg chg="addSp delSp modSp add mod modAnim modNotesTx">
        <pc:chgData name="rihemaridhi" userId="1ff148b1-796c-42d8-82c9-ef454fa4e5d2" providerId="ADAL" clId="{85DF417F-93DD-47D5-8A89-3F0D1C2A4CEB}" dt="2025-06-16T19:32:44.043" v="4168" actId="20577"/>
        <pc:sldMkLst>
          <pc:docMk/>
          <pc:sldMk cId="2236627316" sldId="310"/>
        </pc:sldMkLst>
        <pc:spChg chg="add del mod">
          <ac:chgData name="rihemaridhi" userId="1ff148b1-796c-42d8-82c9-ef454fa4e5d2" providerId="ADAL" clId="{85DF417F-93DD-47D5-8A89-3F0D1C2A4CEB}" dt="2025-06-15T20:33:42.799" v="3919" actId="478"/>
          <ac:spMkLst>
            <pc:docMk/>
            <pc:sldMk cId="2236627316" sldId="310"/>
            <ac:spMk id="2" creationId="{41217989-C8B5-5EFF-3F40-5A78F584E7D1}"/>
          </ac:spMkLst>
        </pc:spChg>
        <pc:spChg chg="del">
          <ac:chgData name="rihemaridhi" userId="1ff148b1-796c-42d8-82c9-ef454fa4e5d2" providerId="ADAL" clId="{85DF417F-93DD-47D5-8A89-3F0D1C2A4CEB}" dt="2025-06-15T20:33:42.799" v="3919" actId="478"/>
          <ac:spMkLst>
            <pc:docMk/>
            <pc:sldMk cId="2236627316" sldId="310"/>
            <ac:spMk id="4" creationId="{66E2DC97-DF4D-E855-8E12-9BB37ACA7AFD}"/>
          </ac:spMkLst>
        </pc:spChg>
        <pc:spChg chg="add del mod">
          <ac:chgData name="rihemaridhi" userId="1ff148b1-796c-42d8-82c9-ef454fa4e5d2" providerId="ADAL" clId="{85DF417F-93DD-47D5-8A89-3F0D1C2A4CEB}" dt="2025-06-15T20:33:42.799" v="3919" actId="478"/>
          <ac:spMkLst>
            <pc:docMk/>
            <pc:sldMk cId="2236627316" sldId="310"/>
            <ac:spMk id="8" creationId="{99E4AF7D-FF11-448F-5514-B6B7EAD31DE9}"/>
          </ac:spMkLst>
        </pc:spChg>
        <pc:spChg chg="add del mod">
          <ac:chgData name="rihemaridhi" userId="1ff148b1-796c-42d8-82c9-ef454fa4e5d2" providerId="ADAL" clId="{85DF417F-93DD-47D5-8A89-3F0D1C2A4CEB}" dt="2025-06-15T20:33:42.799" v="3919" actId="478"/>
          <ac:spMkLst>
            <pc:docMk/>
            <pc:sldMk cId="2236627316" sldId="310"/>
            <ac:spMk id="9" creationId="{DB01D207-E69D-2899-2C1B-07C2E540C737}"/>
          </ac:spMkLst>
        </pc:spChg>
        <pc:spChg chg="add del mod">
          <ac:chgData name="rihemaridhi" userId="1ff148b1-796c-42d8-82c9-ef454fa4e5d2" providerId="ADAL" clId="{85DF417F-93DD-47D5-8A89-3F0D1C2A4CEB}" dt="2025-06-15T20:33:42.799" v="3919" actId="478"/>
          <ac:spMkLst>
            <pc:docMk/>
            <pc:sldMk cId="2236627316" sldId="310"/>
            <ac:spMk id="10" creationId="{2A5C4E75-F576-3964-2DB9-2D88B7561149}"/>
          </ac:spMkLst>
        </pc:spChg>
        <pc:spChg chg="add del mod">
          <ac:chgData name="rihemaridhi" userId="1ff148b1-796c-42d8-82c9-ef454fa4e5d2" providerId="ADAL" clId="{85DF417F-93DD-47D5-8A89-3F0D1C2A4CEB}" dt="2025-06-15T20:33:42.799" v="3919" actId="478"/>
          <ac:spMkLst>
            <pc:docMk/>
            <pc:sldMk cId="2236627316" sldId="310"/>
            <ac:spMk id="12" creationId="{6C6311AD-5E7D-B7A9-E0A1-37E89EAA7259}"/>
          </ac:spMkLst>
        </pc:spChg>
        <pc:spChg chg="del">
          <ac:chgData name="rihemaridhi" userId="1ff148b1-796c-42d8-82c9-ef454fa4e5d2" providerId="ADAL" clId="{85DF417F-93DD-47D5-8A89-3F0D1C2A4CEB}" dt="2025-06-15T20:33:42.799" v="3919" actId="478"/>
          <ac:spMkLst>
            <pc:docMk/>
            <pc:sldMk cId="2236627316" sldId="310"/>
            <ac:spMk id="16" creationId="{C44BAB92-5307-9D48-7A9C-6105E1894C1A}"/>
          </ac:spMkLst>
        </pc:spChg>
        <pc:spChg chg="del">
          <ac:chgData name="rihemaridhi" userId="1ff148b1-796c-42d8-82c9-ef454fa4e5d2" providerId="ADAL" clId="{85DF417F-93DD-47D5-8A89-3F0D1C2A4CEB}" dt="2025-06-15T20:33:42.799" v="3919" actId="478"/>
          <ac:spMkLst>
            <pc:docMk/>
            <pc:sldMk cId="2236627316" sldId="310"/>
            <ac:spMk id="17" creationId="{87C2763C-0624-0249-385E-D41B35D92E35}"/>
          </ac:spMkLst>
        </pc:spChg>
        <pc:spChg chg="add del mod">
          <ac:chgData name="rihemaridhi" userId="1ff148b1-796c-42d8-82c9-ef454fa4e5d2" providerId="ADAL" clId="{85DF417F-93DD-47D5-8A89-3F0D1C2A4CEB}" dt="2025-06-15T20:33:42.799" v="3919" actId="478"/>
          <ac:spMkLst>
            <pc:docMk/>
            <pc:sldMk cId="2236627316" sldId="310"/>
            <ac:spMk id="18" creationId="{E453C810-5904-E796-9B72-BA60A4501B1F}"/>
          </ac:spMkLst>
        </pc:spChg>
        <pc:spChg chg="add mod">
          <ac:chgData name="rihemaridhi" userId="1ff148b1-796c-42d8-82c9-ef454fa4e5d2" providerId="ADAL" clId="{85DF417F-93DD-47D5-8A89-3F0D1C2A4CEB}" dt="2025-06-15T20:33:40.159" v="3918"/>
          <ac:spMkLst>
            <pc:docMk/>
            <pc:sldMk cId="2236627316" sldId="310"/>
            <ac:spMk id="19" creationId="{089EB547-A710-AF6A-23B8-EA1672E6B61B}"/>
          </ac:spMkLst>
        </pc:spChg>
        <pc:spChg chg="add mod">
          <ac:chgData name="rihemaridhi" userId="1ff148b1-796c-42d8-82c9-ef454fa4e5d2" providerId="ADAL" clId="{85DF417F-93DD-47D5-8A89-3F0D1C2A4CEB}" dt="2025-06-15T20:33:40.159" v="3918"/>
          <ac:spMkLst>
            <pc:docMk/>
            <pc:sldMk cId="2236627316" sldId="310"/>
            <ac:spMk id="20" creationId="{FED4C917-B354-75C7-2711-85EB546FFE22}"/>
          </ac:spMkLst>
        </pc:spChg>
        <pc:spChg chg="add mod">
          <ac:chgData name="rihemaridhi" userId="1ff148b1-796c-42d8-82c9-ef454fa4e5d2" providerId="ADAL" clId="{85DF417F-93DD-47D5-8A89-3F0D1C2A4CEB}" dt="2025-06-15T20:33:40.159" v="3918"/>
          <ac:spMkLst>
            <pc:docMk/>
            <pc:sldMk cId="2236627316" sldId="310"/>
            <ac:spMk id="21" creationId="{295B77DD-0432-87EE-CF99-8FC51CEB7EEF}"/>
          </ac:spMkLst>
        </pc:spChg>
        <pc:spChg chg="add mod">
          <ac:chgData name="rihemaridhi" userId="1ff148b1-796c-42d8-82c9-ef454fa4e5d2" providerId="ADAL" clId="{85DF417F-93DD-47D5-8A89-3F0D1C2A4CEB}" dt="2025-06-15T20:33:40.159" v="3918"/>
          <ac:spMkLst>
            <pc:docMk/>
            <pc:sldMk cId="2236627316" sldId="310"/>
            <ac:spMk id="22" creationId="{44F46B0A-D6B0-0D90-064F-1C4E21950B64}"/>
          </ac:spMkLst>
        </pc:spChg>
        <pc:spChg chg="add mod">
          <ac:chgData name="rihemaridhi" userId="1ff148b1-796c-42d8-82c9-ef454fa4e5d2" providerId="ADAL" clId="{85DF417F-93DD-47D5-8A89-3F0D1C2A4CEB}" dt="2025-06-15T21:30:35.957" v="3988" actId="20577"/>
          <ac:spMkLst>
            <pc:docMk/>
            <pc:sldMk cId="2236627316" sldId="310"/>
            <ac:spMk id="23" creationId="{47975445-6F25-FE50-C19B-5400B55D5E12}"/>
          </ac:spMkLst>
        </pc:spChg>
        <pc:spChg chg="add mod">
          <ac:chgData name="rihemaridhi" userId="1ff148b1-796c-42d8-82c9-ef454fa4e5d2" providerId="ADAL" clId="{85DF417F-93DD-47D5-8A89-3F0D1C2A4CEB}" dt="2025-06-15T20:33:43.976" v="3920"/>
          <ac:spMkLst>
            <pc:docMk/>
            <pc:sldMk cId="2236627316" sldId="310"/>
            <ac:spMk id="28" creationId="{F1115BCC-E357-8C88-88B3-87EC8B0CAC62}"/>
          </ac:spMkLst>
        </pc:spChg>
        <pc:spChg chg="add mod">
          <ac:chgData name="rihemaridhi" userId="1ff148b1-796c-42d8-82c9-ef454fa4e5d2" providerId="ADAL" clId="{85DF417F-93DD-47D5-8A89-3F0D1C2A4CEB}" dt="2025-06-15T20:33:43.976" v="3920"/>
          <ac:spMkLst>
            <pc:docMk/>
            <pc:sldMk cId="2236627316" sldId="310"/>
            <ac:spMk id="29" creationId="{B5ABDB9B-9AC3-0E12-A84E-85A14F60B0C7}"/>
          </ac:spMkLst>
        </pc:spChg>
        <pc:spChg chg="add del mod">
          <ac:chgData name="rihemaridhi" userId="1ff148b1-796c-42d8-82c9-ef454fa4e5d2" providerId="ADAL" clId="{85DF417F-93DD-47D5-8A89-3F0D1C2A4CEB}" dt="2025-06-15T20:34:03.925" v="3927" actId="478"/>
          <ac:spMkLst>
            <pc:docMk/>
            <pc:sldMk cId="2236627316" sldId="310"/>
            <ac:spMk id="30" creationId="{0E502A9F-73E9-8FB0-D5C7-FCD3AD78F453}"/>
          </ac:spMkLst>
        </pc:spChg>
        <pc:spChg chg="add del mod">
          <ac:chgData name="rihemaridhi" userId="1ff148b1-796c-42d8-82c9-ef454fa4e5d2" providerId="ADAL" clId="{85DF417F-93DD-47D5-8A89-3F0D1C2A4CEB}" dt="2025-06-15T20:34:00.199" v="3926" actId="478"/>
          <ac:spMkLst>
            <pc:docMk/>
            <pc:sldMk cId="2236627316" sldId="310"/>
            <ac:spMk id="32" creationId="{6FCAEB26-87E0-9DFE-3D90-7DC84C7E365B}"/>
          </ac:spMkLst>
        </pc:spChg>
        <pc:spChg chg="add del mod">
          <ac:chgData name="rihemaridhi" userId="1ff148b1-796c-42d8-82c9-ef454fa4e5d2" providerId="ADAL" clId="{85DF417F-93DD-47D5-8A89-3F0D1C2A4CEB}" dt="2025-06-15T20:33:57.972" v="3925" actId="478"/>
          <ac:spMkLst>
            <pc:docMk/>
            <pc:sldMk cId="2236627316" sldId="310"/>
            <ac:spMk id="34" creationId="{28194A71-C939-9C77-083B-48DCF85A1CC3}"/>
          </ac:spMkLst>
        </pc:spChg>
        <pc:spChg chg="add mod">
          <ac:chgData name="rihemaridhi" userId="1ff148b1-796c-42d8-82c9-ef454fa4e5d2" providerId="ADAL" clId="{85DF417F-93DD-47D5-8A89-3F0D1C2A4CEB}" dt="2025-06-15T20:33:43.976" v="3920"/>
          <ac:spMkLst>
            <pc:docMk/>
            <pc:sldMk cId="2236627316" sldId="310"/>
            <ac:spMk id="35" creationId="{B1C1996D-12BD-440B-00C0-FA444E1D2DA6}"/>
          </ac:spMkLst>
        </pc:spChg>
        <pc:spChg chg="add mod">
          <ac:chgData name="rihemaridhi" userId="1ff148b1-796c-42d8-82c9-ef454fa4e5d2" providerId="ADAL" clId="{85DF417F-93DD-47D5-8A89-3F0D1C2A4CEB}" dt="2025-06-15T20:33:43.976" v="3920"/>
          <ac:spMkLst>
            <pc:docMk/>
            <pc:sldMk cId="2236627316" sldId="310"/>
            <ac:spMk id="36" creationId="{A4982324-289F-81F3-0E82-E5F4DA0C1611}"/>
          </ac:spMkLst>
        </pc:spChg>
        <pc:spChg chg="add mod">
          <ac:chgData name="rihemaridhi" userId="1ff148b1-796c-42d8-82c9-ef454fa4e5d2" providerId="ADAL" clId="{85DF417F-93DD-47D5-8A89-3F0D1C2A4CEB}" dt="2025-06-15T20:33:43.976" v="3920"/>
          <ac:spMkLst>
            <pc:docMk/>
            <pc:sldMk cId="2236627316" sldId="310"/>
            <ac:spMk id="37" creationId="{10C5C65F-F807-61E1-26B4-4009D46D8872}"/>
          </ac:spMkLst>
        </pc:spChg>
        <pc:spChg chg="add mod">
          <ac:chgData name="rihemaridhi" userId="1ff148b1-796c-42d8-82c9-ef454fa4e5d2" providerId="ADAL" clId="{85DF417F-93DD-47D5-8A89-3F0D1C2A4CEB}" dt="2025-06-15T20:33:43.976" v="3920"/>
          <ac:spMkLst>
            <pc:docMk/>
            <pc:sldMk cId="2236627316" sldId="310"/>
            <ac:spMk id="38" creationId="{60E5E6BE-4204-631C-EC23-D806F66D9F12}"/>
          </ac:spMkLst>
        </pc:spChg>
        <pc:spChg chg="add del mod">
          <ac:chgData name="rihemaridhi" userId="1ff148b1-796c-42d8-82c9-ef454fa4e5d2" providerId="ADAL" clId="{85DF417F-93DD-47D5-8A89-3F0D1C2A4CEB}" dt="2025-06-15T21:30:43.274" v="3989" actId="1076"/>
          <ac:spMkLst>
            <pc:docMk/>
            <pc:sldMk cId="2236627316" sldId="310"/>
            <ac:spMk id="39" creationId="{DF46B66F-17A9-5509-DD12-13B4C8D1663A}"/>
          </ac:spMkLst>
        </pc:spChg>
        <pc:spChg chg="add del">
          <ac:chgData name="rihemaridhi" userId="1ff148b1-796c-42d8-82c9-ef454fa4e5d2" providerId="ADAL" clId="{85DF417F-93DD-47D5-8A89-3F0D1C2A4CEB}" dt="2025-06-15T20:37:46.562" v="3945" actId="478"/>
          <ac:spMkLst>
            <pc:docMk/>
            <pc:sldMk cId="2236627316" sldId="310"/>
            <ac:spMk id="43" creationId="{FCDB4856-92C6-4A29-3F3A-A3F8D77E944A}"/>
          </ac:spMkLst>
        </pc:spChg>
        <pc:spChg chg="add del">
          <ac:chgData name="rihemaridhi" userId="1ff148b1-796c-42d8-82c9-ef454fa4e5d2" providerId="ADAL" clId="{85DF417F-93DD-47D5-8A89-3F0D1C2A4CEB}" dt="2025-06-15T20:37:44.248" v="3944" actId="478"/>
          <ac:spMkLst>
            <pc:docMk/>
            <pc:sldMk cId="2236627316" sldId="310"/>
            <ac:spMk id="44" creationId="{DB59C650-9EC6-CA31-F7EE-1638ABA25E89}"/>
          </ac:spMkLst>
        </pc:spChg>
        <pc:spChg chg="add del mod">
          <ac:chgData name="rihemaridhi" userId="1ff148b1-796c-42d8-82c9-ef454fa4e5d2" providerId="ADAL" clId="{85DF417F-93DD-47D5-8A89-3F0D1C2A4CEB}" dt="2025-06-15T20:36:45.185" v="3936" actId="1076"/>
          <ac:spMkLst>
            <pc:docMk/>
            <pc:sldMk cId="2236627316" sldId="310"/>
            <ac:spMk id="46" creationId="{D5CBAC43-9515-4BE4-EFA7-E4382D4B7B98}"/>
          </ac:spMkLst>
        </pc:spChg>
        <pc:spChg chg="add del mod">
          <ac:chgData name="rihemaridhi" userId="1ff148b1-796c-42d8-82c9-ef454fa4e5d2" providerId="ADAL" clId="{85DF417F-93DD-47D5-8A89-3F0D1C2A4CEB}" dt="2025-06-15T20:37:36.174" v="3943" actId="1076"/>
          <ac:spMkLst>
            <pc:docMk/>
            <pc:sldMk cId="2236627316" sldId="310"/>
            <ac:spMk id="47" creationId="{80F57892-8CDC-9B41-4D44-448BF0B7A3C3}"/>
          </ac:spMkLst>
        </pc:spChg>
        <pc:spChg chg="add del mod">
          <ac:chgData name="rihemaridhi" userId="1ff148b1-796c-42d8-82c9-ef454fa4e5d2" providerId="ADAL" clId="{85DF417F-93DD-47D5-8A89-3F0D1C2A4CEB}" dt="2025-06-15T20:37:32.257" v="3942" actId="1076"/>
          <ac:spMkLst>
            <pc:docMk/>
            <pc:sldMk cId="2236627316" sldId="310"/>
            <ac:spMk id="48" creationId="{2E783C29-F9EC-9DD6-FB87-B3F32344F0BD}"/>
          </ac:spMkLst>
        </pc:spChg>
        <pc:spChg chg="del">
          <ac:chgData name="rihemaridhi" userId="1ff148b1-796c-42d8-82c9-ef454fa4e5d2" providerId="ADAL" clId="{85DF417F-93DD-47D5-8A89-3F0D1C2A4CEB}" dt="2025-06-15T20:35:27.105" v="3933" actId="478"/>
          <ac:spMkLst>
            <pc:docMk/>
            <pc:sldMk cId="2236627316" sldId="310"/>
            <ac:spMk id="51" creationId="{FABBE8CB-A3E3-D1EB-4500-337E45E2C31B}"/>
          </ac:spMkLst>
        </pc:spChg>
        <pc:spChg chg="del">
          <ac:chgData name="rihemaridhi" userId="1ff148b1-796c-42d8-82c9-ef454fa4e5d2" providerId="ADAL" clId="{85DF417F-93DD-47D5-8A89-3F0D1C2A4CEB}" dt="2025-06-15T20:35:23.801" v="3932" actId="478"/>
          <ac:spMkLst>
            <pc:docMk/>
            <pc:sldMk cId="2236627316" sldId="310"/>
            <ac:spMk id="52" creationId="{4E607E46-A715-44DE-2A5E-40BA302A3F94}"/>
          </ac:spMkLst>
        </pc:spChg>
        <pc:spChg chg="add mod">
          <ac:chgData name="rihemaridhi" userId="1ff148b1-796c-42d8-82c9-ef454fa4e5d2" providerId="ADAL" clId="{85DF417F-93DD-47D5-8A89-3F0D1C2A4CEB}" dt="2025-06-15T20:35:14.345" v="3928"/>
          <ac:spMkLst>
            <pc:docMk/>
            <pc:sldMk cId="2236627316" sldId="310"/>
            <ac:spMk id="138" creationId="{5BF76614-9674-75B1-15CB-D3C414B580AB}"/>
          </ac:spMkLst>
        </pc:spChg>
        <pc:spChg chg="add mod">
          <ac:chgData name="rihemaridhi" userId="1ff148b1-796c-42d8-82c9-ef454fa4e5d2" providerId="ADAL" clId="{85DF417F-93DD-47D5-8A89-3F0D1C2A4CEB}" dt="2025-06-15T20:35:14.345" v="3928"/>
          <ac:spMkLst>
            <pc:docMk/>
            <pc:sldMk cId="2236627316" sldId="310"/>
            <ac:spMk id="165" creationId="{59AF3679-1EAF-29B1-DE3A-891E170C2EB5}"/>
          </ac:spMkLst>
        </pc:spChg>
        <pc:spChg chg="add mod">
          <ac:chgData name="rihemaridhi" userId="1ff148b1-796c-42d8-82c9-ef454fa4e5d2" providerId="ADAL" clId="{85DF417F-93DD-47D5-8A89-3F0D1C2A4CEB}" dt="2025-06-15T20:35:14.345" v="3928"/>
          <ac:spMkLst>
            <pc:docMk/>
            <pc:sldMk cId="2236627316" sldId="310"/>
            <ac:spMk id="171" creationId="{5B084895-4EFD-FF2C-AD40-9C41CDDEC00E}"/>
          </ac:spMkLst>
        </pc:spChg>
        <pc:spChg chg="add mod">
          <ac:chgData name="rihemaridhi" userId="1ff148b1-796c-42d8-82c9-ef454fa4e5d2" providerId="ADAL" clId="{85DF417F-93DD-47D5-8A89-3F0D1C2A4CEB}" dt="2025-06-15T20:35:14.345" v="3928"/>
          <ac:spMkLst>
            <pc:docMk/>
            <pc:sldMk cId="2236627316" sldId="310"/>
            <ac:spMk id="175" creationId="{D303343B-B1F0-C8F6-4230-99E7193A8A4F}"/>
          </ac:spMkLst>
        </pc:spChg>
        <pc:spChg chg="add mod">
          <ac:chgData name="rihemaridhi" userId="1ff148b1-796c-42d8-82c9-ef454fa4e5d2" providerId="ADAL" clId="{85DF417F-93DD-47D5-8A89-3F0D1C2A4CEB}" dt="2025-06-15T20:35:14.345" v="3928"/>
          <ac:spMkLst>
            <pc:docMk/>
            <pc:sldMk cId="2236627316" sldId="310"/>
            <ac:spMk id="269" creationId="{3FE5C0EE-1274-B9C7-CF94-DE6987F4FFE8}"/>
          </ac:spMkLst>
        </pc:spChg>
        <pc:spChg chg="add mod">
          <ac:chgData name="rihemaridhi" userId="1ff148b1-796c-42d8-82c9-ef454fa4e5d2" providerId="ADAL" clId="{85DF417F-93DD-47D5-8A89-3F0D1C2A4CEB}" dt="2025-06-15T20:35:14.345" v="3928"/>
          <ac:spMkLst>
            <pc:docMk/>
            <pc:sldMk cId="2236627316" sldId="310"/>
            <ac:spMk id="357" creationId="{3B5CAD0B-8589-45C5-95D7-C6C360576914}"/>
          </ac:spMkLst>
        </pc:spChg>
        <pc:spChg chg="add mod">
          <ac:chgData name="rihemaridhi" userId="1ff148b1-796c-42d8-82c9-ef454fa4e5d2" providerId="ADAL" clId="{85DF417F-93DD-47D5-8A89-3F0D1C2A4CEB}" dt="2025-06-15T20:35:14.345" v="3928"/>
          <ac:spMkLst>
            <pc:docMk/>
            <pc:sldMk cId="2236627316" sldId="310"/>
            <ac:spMk id="404" creationId="{02BD10F7-AF0A-DDC7-01DC-A7C4A0D65832}"/>
          </ac:spMkLst>
        </pc:spChg>
        <pc:spChg chg="add mod">
          <ac:chgData name="rihemaridhi" userId="1ff148b1-796c-42d8-82c9-ef454fa4e5d2" providerId="ADAL" clId="{85DF417F-93DD-47D5-8A89-3F0D1C2A4CEB}" dt="2025-06-15T20:35:14.345" v="3928"/>
          <ac:spMkLst>
            <pc:docMk/>
            <pc:sldMk cId="2236627316" sldId="310"/>
            <ac:spMk id="428" creationId="{F1CCBBE9-81B5-2596-9124-AF7A41231FC1}"/>
          </ac:spMkLst>
        </pc:spChg>
        <pc:spChg chg="add mod">
          <ac:chgData name="rihemaridhi" userId="1ff148b1-796c-42d8-82c9-ef454fa4e5d2" providerId="ADAL" clId="{85DF417F-93DD-47D5-8A89-3F0D1C2A4CEB}" dt="2025-06-15T20:35:14.345" v="3928"/>
          <ac:spMkLst>
            <pc:docMk/>
            <pc:sldMk cId="2236627316" sldId="310"/>
            <ac:spMk id="446" creationId="{C79FCBA9-3D58-81A8-110F-F474E37D1B0B}"/>
          </ac:spMkLst>
        </pc:spChg>
        <pc:spChg chg="add mod">
          <ac:chgData name="rihemaridhi" userId="1ff148b1-796c-42d8-82c9-ef454fa4e5d2" providerId="ADAL" clId="{85DF417F-93DD-47D5-8A89-3F0D1C2A4CEB}" dt="2025-06-15T20:35:14.345" v="3928"/>
          <ac:spMkLst>
            <pc:docMk/>
            <pc:sldMk cId="2236627316" sldId="310"/>
            <ac:spMk id="467" creationId="{C1D8129C-53F8-5F70-5EDC-E352DE37F832}"/>
          </ac:spMkLst>
        </pc:spChg>
        <pc:grpChg chg="del">
          <ac:chgData name="rihemaridhi" userId="1ff148b1-796c-42d8-82c9-ef454fa4e5d2" providerId="ADAL" clId="{85DF417F-93DD-47D5-8A89-3F0D1C2A4CEB}" dt="2025-06-15T20:33:51.965" v="3922" actId="478"/>
          <ac:grpSpMkLst>
            <pc:docMk/>
            <pc:sldMk cId="2236627316" sldId="310"/>
            <ac:grpSpMk id="24" creationId="{1A83E161-6F8F-74DF-4CF9-E88AD2949430}"/>
          </ac:grpSpMkLst>
        </pc:grpChg>
        <pc:grpChg chg="add del">
          <ac:chgData name="rihemaridhi" userId="1ff148b1-796c-42d8-82c9-ef454fa4e5d2" providerId="ADAL" clId="{85DF417F-93DD-47D5-8A89-3F0D1C2A4CEB}" dt="2025-06-15T20:35:19.816" v="3931" actId="478"/>
          <ac:grpSpMkLst>
            <pc:docMk/>
            <pc:sldMk cId="2236627316" sldId="310"/>
            <ac:grpSpMk id="40" creationId="{8A208D7B-331D-D1A2-2B9D-7DDE281243E9}"/>
          </ac:grpSpMkLst>
        </pc:grpChg>
        <pc:grpChg chg="add del">
          <ac:chgData name="rihemaridhi" userId="1ff148b1-796c-42d8-82c9-ef454fa4e5d2" providerId="ADAL" clId="{85DF417F-93DD-47D5-8A89-3F0D1C2A4CEB}" dt="2025-06-15T20:35:17.146" v="3930" actId="478"/>
          <ac:grpSpMkLst>
            <pc:docMk/>
            <pc:sldMk cId="2236627316" sldId="310"/>
            <ac:grpSpMk id="45" creationId="{DEE357B0-7D2B-EBB0-E69C-0166835FEDBF}"/>
          </ac:grpSpMkLst>
        </pc:grpChg>
        <pc:grpChg chg="add del mod">
          <ac:chgData name="rihemaridhi" userId="1ff148b1-796c-42d8-82c9-ef454fa4e5d2" providerId="ADAL" clId="{85DF417F-93DD-47D5-8A89-3F0D1C2A4CEB}" dt="2025-06-15T23:37:25.227" v="4080" actId="1076"/>
          <ac:grpSpMkLst>
            <pc:docMk/>
            <pc:sldMk cId="2236627316" sldId="310"/>
            <ac:grpSpMk id="49" creationId="{AD3F4EF8-8356-ED04-5A00-82EDA682E8B5}"/>
          </ac:grpSpMkLst>
        </pc:grpChg>
        <pc:picChg chg="del">
          <ac:chgData name="rihemaridhi" userId="1ff148b1-796c-42d8-82c9-ef454fa4e5d2" providerId="ADAL" clId="{85DF417F-93DD-47D5-8A89-3F0D1C2A4CEB}" dt="2025-06-15T20:33:42.799" v="3919" actId="478"/>
          <ac:picMkLst>
            <pc:docMk/>
            <pc:sldMk cId="2236627316" sldId="310"/>
            <ac:picMk id="5" creationId="{1549C6AC-A582-105A-9EA9-78410ADDE871}"/>
          </ac:picMkLst>
        </pc:picChg>
        <pc:picChg chg="del">
          <ac:chgData name="rihemaridhi" userId="1ff148b1-796c-42d8-82c9-ef454fa4e5d2" providerId="ADAL" clId="{85DF417F-93DD-47D5-8A89-3F0D1C2A4CEB}" dt="2025-06-15T20:33:49.306" v="3921" actId="478"/>
          <ac:picMkLst>
            <pc:docMk/>
            <pc:sldMk cId="2236627316" sldId="310"/>
            <ac:picMk id="25" creationId="{D5EB40FC-7EE3-8F5E-53D2-CFCDC4AAEB8F}"/>
          </ac:picMkLst>
        </pc:picChg>
        <pc:picChg chg="del">
          <ac:chgData name="rihemaridhi" userId="1ff148b1-796c-42d8-82c9-ef454fa4e5d2" providerId="ADAL" clId="{85DF417F-93DD-47D5-8A89-3F0D1C2A4CEB}" dt="2025-06-15T20:33:53.472" v="3923" actId="478"/>
          <ac:picMkLst>
            <pc:docMk/>
            <pc:sldMk cId="2236627316" sldId="310"/>
            <ac:picMk id="31" creationId="{BAC0CD33-8C71-478D-F21A-F60883654154}"/>
          </ac:picMkLst>
        </pc:picChg>
        <pc:picChg chg="del">
          <ac:chgData name="rihemaridhi" userId="1ff148b1-796c-42d8-82c9-ef454fa4e5d2" providerId="ADAL" clId="{85DF417F-93DD-47D5-8A89-3F0D1C2A4CEB}" dt="2025-06-15T20:33:54.772" v="3924" actId="478"/>
          <ac:picMkLst>
            <pc:docMk/>
            <pc:sldMk cId="2236627316" sldId="310"/>
            <ac:picMk id="33" creationId="{34822D61-FFC4-4B76-851D-B97A84FE2BE6}"/>
          </ac:picMkLst>
        </pc:picChg>
        <pc:cxnChg chg="add del">
          <ac:chgData name="rihemaridhi" userId="1ff148b1-796c-42d8-82c9-ef454fa4e5d2" providerId="ADAL" clId="{85DF417F-93DD-47D5-8A89-3F0D1C2A4CEB}" dt="2025-06-15T20:35:17.146" v="3930" actId="478"/>
          <ac:cxnSpMkLst>
            <pc:docMk/>
            <pc:sldMk cId="2236627316" sldId="310"/>
            <ac:cxnSpMk id="41" creationId="{EADE6CBD-FB62-6C3A-D633-B98BB416391A}"/>
          </ac:cxnSpMkLst>
        </pc:cxnChg>
        <pc:cxnChg chg="mod">
          <ac:chgData name="rihemaridhi" userId="1ff148b1-796c-42d8-82c9-ef454fa4e5d2" providerId="ADAL" clId="{85DF417F-93DD-47D5-8A89-3F0D1C2A4CEB}" dt="2025-06-15T20:37:44.248" v="3944" actId="478"/>
          <ac:cxnSpMkLst>
            <pc:docMk/>
            <pc:sldMk cId="2236627316" sldId="310"/>
            <ac:cxnSpMk id="42" creationId="{872F4165-22EA-41E2-9A31-4A23538CC330}"/>
          </ac:cxnSpMkLst>
        </pc:cxnChg>
      </pc:sldChg>
      <pc:sldMasterChg chg="delSldLayout">
        <pc:chgData name="rihemaridhi" userId="1ff148b1-796c-42d8-82c9-ef454fa4e5d2" providerId="ADAL" clId="{85DF417F-93DD-47D5-8A89-3F0D1C2A4CEB}" dt="2025-06-14T22:33:43.682" v="1053" actId="47"/>
        <pc:sldMasterMkLst>
          <pc:docMk/>
          <pc:sldMasterMk cId="4022597338" sldId="2147483727"/>
        </pc:sldMasterMkLst>
        <pc:sldLayoutChg chg="del">
          <pc:chgData name="rihemaridhi" userId="1ff148b1-796c-42d8-82c9-ef454fa4e5d2" providerId="ADAL" clId="{85DF417F-93DD-47D5-8A89-3F0D1C2A4CEB}" dt="2025-06-14T22:33:43.682" v="1053" actId="47"/>
          <pc:sldLayoutMkLst>
            <pc:docMk/>
            <pc:sldMasterMk cId="4022597338" sldId="2147483727"/>
            <pc:sldLayoutMk cId="3596814716" sldId="2147483741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45" tIns="96645" rIns="96645" bIns="96645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7" name="Google Shape;77;p1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45" tIns="96645" rIns="96645" bIns="96645" anchor="t" anchorCtr="0">
            <a:noAutofit/>
          </a:bodyPr>
          <a:lstStyle/>
          <a:p>
            <a:pPr marL="0" indent="0">
              <a:lnSpc>
                <a:spcPct val="107916"/>
              </a:lnSpc>
              <a:buNone/>
            </a:pPr>
            <a:r>
              <a:rPr dirty="0"/>
              <a:t>Bonjour a </a:t>
            </a:r>
            <a:r>
              <a:rPr dirty="0" err="1"/>
              <a:t>toutes</a:t>
            </a:r>
            <a:r>
              <a:rPr dirty="0"/>
              <a:t> at a </a:t>
            </a:r>
            <a:r>
              <a:rPr dirty="0" err="1"/>
              <a:t>tous</a:t>
            </a:r>
            <a:r>
              <a:rPr dirty="0"/>
              <a:t> nous </a:t>
            </a:r>
            <a:r>
              <a:rPr dirty="0" err="1"/>
              <a:t>avons</a:t>
            </a:r>
            <a:r>
              <a:rPr dirty="0"/>
              <a:t> le plaisir de </a:t>
            </a:r>
            <a:r>
              <a:rPr dirty="0" err="1"/>
              <a:t>vous</a:t>
            </a:r>
            <a:r>
              <a:rPr dirty="0"/>
              <a:t> presenter </a:t>
            </a:r>
            <a:r>
              <a:rPr dirty="0" err="1"/>
              <a:t>aujourh'hui</a:t>
            </a:r>
            <a:r>
              <a:rPr dirty="0"/>
              <a:t> </a:t>
            </a:r>
            <a:r>
              <a:rPr dirty="0" err="1"/>
              <a:t>notre</a:t>
            </a:r>
            <a:r>
              <a:rPr dirty="0"/>
              <a:t> </a:t>
            </a:r>
            <a:r>
              <a:rPr dirty="0" err="1"/>
              <a:t>projet</a:t>
            </a:r>
            <a:r>
              <a:rPr dirty="0"/>
              <a:t> de fin </a:t>
            </a:r>
            <a:r>
              <a:rPr dirty="0" err="1"/>
              <a:t>d'etude</a:t>
            </a:r>
            <a:r>
              <a:rPr dirty="0"/>
              <a:t> '  ' nous tenons a </a:t>
            </a:r>
            <a:r>
              <a:rPr dirty="0" err="1"/>
              <a:t>exprimer</a:t>
            </a:r>
            <a:r>
              <a:rPr dirty="0"/>
              <a:t> nous </a:t>
            </a:r>
            <a:r>
              <a:rPr dirty="0" err="1"/>
              <a:t>s'inscere</a:t>
            </a:r>
            <a:r>
              <a:rPr dirty="0"/>
              <a:t> </a:t>
            </a:r>
            <a:r>
              <a:rPr dirty="0" err="1"/>
              <a:t>remeciment</a:t>
            </a:r>
            <a:r>
              <a:rPr dirty="0"/>
              <a:t> a </a:t>
            </a:r>
            <a:r>
              <a:rPr dirty="0" err="1"/>
              <a:t>ms</a:t>
            </a:r>
            <a:r>
              <a:rPr dirty="0"/>
              <a:t> saif ben </a:t>
            </a:r>
            <a:r>
              <a:rPr dirty="0" err="1"/>
              <a:t>chaabane</a:t>
            </a:r>
            <a:r>
              <a:rPr dirty="0"/>
              <a:t> </a:t>
            </a:r>
            <a:r>
              <a:rPr dirty="0" err="1"/>
              <a:t>notre</a:t>
            </a:r>
            <a:r>
              <a:rPr dirty="0"/>
              <a:t> </a:t>
            </a:r>
            <a:r>
              <a:rPr dirty="0" err="1"/>
              <a:t>encadrent</a:t>
            </a:r>
            <a:r>
              <a:rPr dirty="0"/>
              <a:t>  pour son </a:t>
            </a:r>
            <a:r>
              <a:rPr dirty="0" err="1"/>
              <a:t>accompagenement</a:t>
            </a:r>
            <a:r>
              <a:rPr dirty="0"/>
              <a:t> </a:t>
            </a:r>
            <a:r>
              <a:rPr dirty="0" err="1"/>
              <a:t>precieux</a:t>
            </a:r>
            <a:r>
              <a:rPr dirty="0"/>
              <a:t> </a:t>
            </a:r>
            <a:r>
              <a:rPr dirty="0" err="1"/>
              <a:t>sae</a:t>
            </a:r>
            <a:r>
              <a:rPr dirty="0"/>
              <a:t> conseils </a:t>
            </a:r>
            <a:r>
              <a:rPr dirty="0" err="1"/>
              <a:t>st</a:t>
            </a:r>
            <a:r>
              <a:rPr dirty="0"/>
              <a:t> </a:t>
            </a:r>
            <a:r>
              <a:rPr dirty="0" err="1"/>
              <a:t>sa</a:t>
            </a:r>
            <a:r>
              <a:rPr dirty="0"/>
              <a:t> </a:t>
            </a:r>
            <a:r>
              <a:rPr dirty="0" err="1"/>
              <a:t>disponsabilitee</a:t>
            </a:r>
            <a:r>
              <a:rPr dirty="0"/>
              <a:t> tout au long de </a:t>
            </a:r>
            <a:r>
              <a:rPr dirty="0" err="1"/>
              <a:t>ce</a:t>
            </a:r>
            <a:r>
              <a:rPr dirty="0"/>
              <a:t> travail </a:t>
            </a:r>
          </a:p>
          <a:p>
            <a:pPr marL="0" indent="0">
              <a:lnSpc>
                <a:spcPct val="107916"/>
              </a:lnSpc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" name="Google Shape;1781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82" name="Google Shape;1782;p24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45" tIns="96645" rIns="96645" bIns="96645" anchor="t" anchorCtr="0">
            <a:noAutofit/>
          </a:bodyPr>
          <a:lstStyle/>
          <a:p>
            <a:pPr marL="0" indent="0">
              <a:lnSpc>
                <a:spcPct val="115000"/>
              </a:lnSpc>
              <a:buClr>
                <a:schemeClr val="dk1"/>
              </a:buClr>
              <a:buSzPts val="1100"/>
              <a:buNone/>
            </a:pPr>
            <a:r>
              <a:rPr lang="en">
                <a:solidFill>
                  <a:schemeClr val="dk1"/>
                </a:solidFill>
              </a:rPr>
              <a:t>Passant à la partie conception 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9692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60" name="Google Shape;1960;p27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45" tIns="96645" rIns="96645" bIns="96645" anchor="t" anchorCtr="0">
            <a:noAutofit/>
          </a:bodyPr>
          <a:lstStyle/>
          <a:p>
            <a:pPr marL="0" indent="0">
              <a:lnSpc>
                <a:spcPct val="115000"/>
              </a:lnSpc>
              <a:buNone/>
            </a:pPr>
            <a:r>
              <a:rPr lang="en">
                <a:solidFill>
                  <a:schemeClr val="dk1"/>
                </a:solidFill>
              </a:rPr>
              <a:t>Pour l'administrateur, d'abord il faut créer un compte puis il peut vérifier les comptes , gérer les services et ajouter un contenu de page ceci nécessite la création d’un compte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83" name="Google Shape;1883;p25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45" tIns="96645" rIns="96645" bIns="96645" anchor="t" anchorCtr="0">
            <a:noAutofit/>
          </a:bodyPr>
          <a:lstStyle/>
          <a:p>
            <a:pPr marL="0" indent="0">
              <a:lnSpc>
                <a:spcPct val="115000"/>
              </a:lnSpc>
              <a:buNone/>
            </a:pPr>
            <a:endParaRPr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1">
          <a:extLst>
            <a:ext uri="{FF2B5EF4-FFF2-40B4-BE49-F238E27FC236}">
              <a16:creationId xmlns:a16="http://schemas.microsoft.com/office/drawing/2014/main" id="{C45105B2-0CBB-93D1-5931-A793A97E4F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25:notes">
            <a:extLst>
              <a:ext uri="{FF2B5EF4-FFF2-40B4-BE49-F238E27FC236}">
                <a16:creationId xmlns:a16="http://schemas.microsoft.com/office/drawing/2014/main" id="{225D3BD1-41BC-CD3D-F88A-A573C9D7D69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83" name="Google Shape;1883;p25:notes">
            <a:extLst>
              <a:ext uri="{FF2B5EF4-FFF2-40B4-BE49-F238E27FC236}">
                <a16:creationId xmlns:a16="http://schemas.microsoft.com/office/drawing/2014/main" id="{1E08B880-4382-B871-AC8C-7882E4C7CBD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45" tIns="96645" rIns="96645" bIns="96645" anchor="t" anchorCtr="0">
            <a:noAutofit/>
          </a:bodyPr>
          <a:lstStyle/>
          <a:p>
            <a:pPr marL="0" indent="0">
              <a:lnSpc>
                <a:spcPct val="115000"/>
              </a:lnSpc>
              <a:buClr>
                <a:schemeClr val="dk1"/>
              </a:buClr>
              <a:buSzPts val="1100"/>
              <a:buNone/>
            </a:pPr>
            <a:r>
              <a:rPr lang="en">
                <a:solidFill>
                  <a:srgbClr val="263238"/>
                </a:solidFill>
              </a:rPr>
              <a:t>On commence par la première conception qui est représenté par le diagramme des cas d’utilisation de client  .</a:t>
            </a:r>
            <a:endParaRPr>
              <a:solidFill>
                <a:srgbClr val="263238"/>
              </a:solidFill>
            </a:endParaRPr>
          </a:p>
          <a:p>
            <a:pPr marL="0" indent="0">
              <a:lnSpc>
                <a:spcPct val="115000"/>
              </a:lnSpc>
              <a:buClr>
                <a:schemeClr val="dk1"/>
              </a:buClr>
              <a:buSzPts val="1100"/>
              <a:buNone/>
            </a:pPr>
            <a:r>
              <a:rPr lang="en">
                <a:solidFill>
                  <a:srgbClr val="263238"/>
                </a:solidFill>
              </a:rPr>
              <a:t>tel que ce dernier peut voir toute les catégories de services, choisir un ou plusieurs catégories , passer une commande et entrer en contact direct avec le  fournisseur de service ceci nécessite création d’un compte</a:t>
            </a:r>
            <a:endParaRPr>
              <a:solidFill>
                <a:srgbClr val="263238"/>
              </a:solidFill>
            </a:endParaRPr>
          </a:p>
          <a:p>
            <a:pPr marL="0" indent="0">
              <a:lnSpc>
                <a:spcPct val="115000"/>
              </a:lnSpc>
              <a:buClr>
                <a:schemeClr val="dk1"/>
              </a:buClr>
              <a:buSzPts val="1100"/>
              <a:buNone/>
            </a:pPr>
            <a:endParaRPr>
              <a:solidFill>
                <a:srgbClr val="263238"/>
              </a:solidFill>
            </a:endParaRPr>
          </a:p>
          <a:p>
            <a:pPr marL="0" indent="0">
              <a:lnSpc>
                <a:spcPct val="115000"/>
              </a:lnSpc>
              <a:buClr>
                <a:schemeClr val="dk1"/>
              </a:buClr>
              <a:buSzPts val="1100"/>
              <a:buNone/>
            </a:pPr>
            <a:endParaRPr>
              <a:solidFill>
                <a:srgbClr val="263238"/>
              </a:solidFill>
            </a:endParaRPr>
          </a:p>
          <a:p>
            <a:pPr marL="0" indent="0">
              <a:lnSpc>
                <a:spcPct val="115000"/>
              </a:lnSpc>
              <a:buNone/>
            </a:pPr>
            <a:endParaRPr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23646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</a:t>
            </a:r>
            <a:r>
              <a:rPr lang="ca-IT" dirty="0"/>
              <a:t>oici maintenant  diagrmme de classe de notre systheme qui rèpresente les principale entitèe et leur relations  on trouve la classe utilisateur est lla classe mère </a:t>
            </a:r>
          </a:p>
          <a:p>
            <a:r>
              <a:rPr lang="en-US" dirty="0"/>
              <a:t>C</a:t>
            </a:r>
            <a:r>
              <a:rPr lang="ca-IT" dirty="0"/>
              <a:t>hacune classe ayant des propres fonctionnalitee </a:t>
            </a:r>
          </a:p>
          <a:p>
            <a:r>
              <a:rPr lang="en-US" dirty="0"/>
              <a:t>C</a:t>
            </a:r>
            <a:r>
              <a:rPr lang="ca-IT" dirty="0"/>
              <a:t>e diagramme permet donc des structurer les donnes et les interctions de notre systheme tout en facilitant le lien entre firebase et la logique de traitement embarquèes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96488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43013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9352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0" name="Google Shape;1990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91" name="Google Shape;1991;p28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45" tIns="96645" rIns="96645" bIns="96645" anchor="t" anchorCtr="0">
            <a:noAutofit/>
          </a:bodyPr>
          <a:lstStyle/>
          <a:p>
            <a:pPr marL="0" indent="0">
              <a:buNone/>
            </a:pPr>
            <a:r>
              <a:rPr lang="en" dirty="0"/>
              <a:t>Nous passons maintenant à la phase de réalisation</a:t>
            </a:r>
            <a:endParaRPr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0" name="Google Shape;1650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51" name="Google Shape;1651;p20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45" tIns="96645" rIns="96645" bIns="96645" anchor="t" anchorCtr="0">
            <a:noAutofit/>
          </a:bodyPr>
          <a:lstStyle/>
          <a:p>
            <a:pPr marL="0" indent="0">
              <a:lnSpc>
                <a:spcPct val="115000"/>
              </a:lnSpc>
              <a:buNone/>
            </a:pPr>
            <a:r>
              <a:rPr lang="en-US" dirty="0"/>
              <a:t>D</a:t>
            </a:r>
            <a:r>
              <a:rPr dirty="0"/>
              <a:t>essin de </a:t>
            </a:r>
            <a:r>
              <a:rPr dirty="0" err="1"/>
              <a:t>linterface</a:t>
            </a:r>
            <a:r>
              <a:rPr dirty="0"/>
              <a:t> 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" name="Google Shape;89;p2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45" tIns="96645" rIns="96645" bIns="96645" anchor="t" anchorCtr="0">
            <a:noAutofit/>
          </a:bodyPr>
          <a:lstStyle/>
          <a:p>
            <a:pPr marL="0" indent="0">
              <a:lnSpc>
                <a:spcPct val="107916"/>
              </a:lnSpc>
              <a:buClr>
                <a:srgbClr val="263238"/>
              </a:buClr>
              <a:buSzPts val="1100"/>
              <a:buNone/>
            </a:pPr>
            <a:r>
              <a:rPr lang="en-US" dirty="0">
                <a:solidFill>
                  <a:schemeClr val="dk1"/>
                </a:solidFill>
                <a:highlight>
                  <a:schemeClr val="lt1"/>
                </a:highlight>
              </a:rPr>
              <a:t>N</a:t>
            </a:r>
            <a:r>
              <a:rPr lang="ca-IT" dirty="0">
                <a:solidFill>
                  <a:schemeClr val="dk1"/>
                </a:solidFill>
                <a:highlight>
                  <a:schemeClr val="lt1"/>
                </a:highlight>
              </a:rPr>
              <a:t>otre plan de traivaille sera le </a:t>
            </a:r>
            <a:r>
              <a:rPr lang="en" dirty="0">
                <a:solidFill>
                  <a:schemeClr val="dk1"/>
                </a:solidFill>
                <a:highlight>
                  <a:schemeClr val="lt1"/>
                </a:highlight>
              </a:rPr>
              <a:t> suivant :</a:t>
            </a:r>
            <a:endParaRPr dirty="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0" indent="0">
              <a:lnSpc>
                <a:spcPct val="107916"/>
              </a:lnSpc>
              <a:spcBef>
                <a:spcPts val="846"/>
              </a:spcBef>
              <a:buClr>
                <a:srgbClr val="263238"/>
              </a:buClr>
              <a:buSzPts val="1100"/>
              <a:buNone/>
            </a:pPr>
            <a:r>
              <a:rPr lang="en" dirty="0">
                <a:solidFill>
                  <a:schemeClr val="dk1"/>
                </a:solidFill>
                <a:highlight>
                  <a:schemeClr val="lt1"/>
                </a:highlight>
              </a:rPr>
              <a:t>Nous allons commencer par l</a:t>
            </a:r>
            <a:r>
              <a:rPr lang="ca-IT" dirty="0">
                <a:solidFill>
                  <a:schemeClr val="dk1"/>
                </a:solidFill>
                <a:highlight>
                  <a:schemeClr val="lt1"/>
                </a:highlight>
              </a:rPr>
              <a:t>’</a:t>
            </a:r>
            <a:r>
              <a:rPr lang="en" dirty="0">
                <a:solidFill>
                  <a:schemeClr val="dk1"/>
                </a:solidFill>
                <a:highlight>
                  <a:schemeClr val="lt1"/>
                </a:highlight>
              </a:rPr>
              <a:t> </a:t>
            </a:r>
            <a:r>
              <a:rPr lang="ca-IT" dirty="0">
                <a:solidFill>
                  <a:schemeClr val="dk1"/>
                </a:solidFill>
                <a:highlight>
                  <a:schemeClr val="lt1"/>
                </a:highlight>
              </a:rPr>
              <a:t>introduction</a:t>
            </a:r>
            <a:r>
              <a:rPr lang="en" dirty="0">
                <a:solidFill>
                  <a:schemeClr val="dk1"/>
                </a:solidFill>
                <a:highlight>
                  <a:schemeClr val="lt1"/>
                </a:highlight>
              </a:rPr>
              <a:t> de proje</a:t>
            </a:r>
            <a:r>
              <a:rPr lang="ca-IT" dirty="0">
                <a:solidFill>
                  <a:schemeClr val="dk1"/>
                </a:solidFill>
                <a:highlight>
                  <a:schemeClr val="lt1"/>
                </a:highlight>
              </a:rPr>
              <a:t>t</a:t>
            </a:r>
            <a:endParaRPr dirty="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0" indent="0">
              <a:lnSpc>
                <a:spcPct val="107916"/>
              </a:lnSpc>
              <a:spcBef>
                <a:spcPts val="846"/>
              </a:spcBef>
              <a:buNone/>
            </a:pPr>
            <a:r>
              <a:rPr lang="en" dirty="0">
                <a:solidFill>
                  <a:schemeClr val="dk1"/>
                </a:solidFill>
                <a:highlight>
                  <a:schemeClr val="lt1"/>
                </a:highlight>
              </a:rPr>
              <a:t>Ensuite, nous allons expliquer la problématique,</a:t>
            </a:r>
            <a:endParaRPr dirty="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0" indent="0">
              <a:lnSpc>
                <a:spcPct val="107916"/>
              </a:lnSpc>
              <a:spcBef>
                <a:spcPts val="846"/>
              </a:spcBef>
              <a:buClr>
                <a:srgbClr val="263238"/>
              </a:buClr>
              <a:buSzPts val="1100"/>
              <a:buNone/>
            </a:pPr>
            <a:r>
              <a:rPr lang="en" dirty="0">
                <a:solidFill>
                  <a:schemeClr val="dk1"/>
                </a:solidFill>
                <a:highlight>
                  <a:schemeClr val="lt1"/>
                </a:highlight>
              </a:rPr>
              <a:t>En avançant, nous  présentons notre solution </a:t>
            </a:r>
            <a:r>
              <a:rPr lang="ca-IT" dirty="0">
                <a:solidFill>
                  <a:schemeClr val="dk1"/>
                </a:solidFill>
                <a:highlight>
                  <a:schemeClr val="lt1"/>
                </a:highlight>
              </a:rPr>
              <a:t>proposèes</a:t>
            </a:r>
            <a:endParaRPr dirty="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0" indent="0">
              <a:lnSpc>
                <a:spcPct val="107916"/>
              </a:lnSpc>
              <a:spcBef>
                <a:spcPts val="846"/>
              </a:spcBef>
              <a:buClr>
                <a:srgbClr val="263238"/>
              </a:buClr>
              <a:buSzPts val="1100"/>
              <a:buNone/>
            </a:pPr>
            <a:r>
              <a:rPr lang="en" dirty="0">
                <a:solidFill>
                  <a:schemeClr val="dk1"/>
                </a:solidFill>
                <a:highlight>
                  <a:schemeClr val="lt1"/>
                </a:highlight>
              </a:rPr>
              <a:t>Par la suite nous présentons la conception </a:t>
            </a:r>
            <a:endParaRPr lang="ca-IT" dirty="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0" indent="0">
              <a:lnSpc>
                <a:spcPct val="107916"/>
              </a:lnSpc>
              <a:spcBef>
                <a:spcPts val="846"/>
              </a:spcBef>
              <a:buClr>
                <a:srgbClr val="263238"/>
              </a:buClr>
              <a:buSzPts val="1100"/>
              <a:buNone/>
            </a:pPr>
            <a:r>
              <a:rPr lang="ca-IT" dirty="0">
                <a:solidFill>
                  <a:schemeClr val="dk1"/>
                </a:solidFill>
                <a:highlight>
                  <a:schemeClr val="lt1"/>
                </a:highlight>
              </a:rPr>
              <a:t>l</a:t>
            </a:r>
            <a:r>
              <a:rPr lang="en" dirty="0">
                <a:solidFill>
                  <a:schemeClr val="dk1"/>
                </a:solidFill>
                <a:highlight>
                  <a:schemeClr val="lt1"/>
                </a:highlight>
              </a:rPr>
              <a:t>a dernière partie  la réalisation.</a:t>
            </a:r>
            <a:endParaRPr dirty="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0" indent="0">
              <a:lnSpc>
                <a:spcPct val="107916"/>
              </a:lnSpc>
              <a:spcBef>
                <a:spcPts val="846"/>
              </a:spcBef>
              <a:buClr>
                <a:srgbClr val="263238"/>
              </a:buClr>
              <a:buSzPts val="1100"/>
              <a:buNone/>
            </a:pPr>
            <a:r>
              <a:rPr lang="en" dirty="0">
                <a:solidFill>
                  <a:schemeClr val="dk1"/>
                </a:solidFill>
                <a:highlight>
                  <a:schemeClr val="lt1"/>
                </a:highlight>
              </a:rPr>
              <a:t>Et nous terminons notre présentation par une conclusion et perspectives</a:t>
            </a:r>
            <a:endParaRPr dirty="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0" indent="0">
              <a:spcBef>
                <a:spcPts val="846"/>
              </a:spcBef>
              <a:buNone/>
            </a:pPr>
            <a:endParaRPr dirty="0"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5" name="Google Shape;1665;p21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45" tIns="96645" rIns="96645" bIns="96645" anchor="t" anchorCtr="0">
            <a:noAutofit/>
          </a:bodyPr>
          <a:lstStyle/>
          <a:p>
            <a:pPr marL="0" indent="0">
              <a:lnSpc>
                <a:spcPct val="115000"/>
              </a:lnSpc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3">
          <a:extLst>
            <a:ext uri="{FF2B5EF4-FFF2-40B4-BE49-F238E27FC236}">
              <a16:creationId xmlns:a16="http://schemas.microsoft.com/office/drawing/2014/main" id="{176D52DE-A921-F52C-ED4B-424BE46305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1:notes">
            <a:extLst>
              <a:ext uri="{FF2B5EF4-FFF2-40B4-BE49-F238E27FC236}">
                <a16:creationId xmlns:a16="http://schemas.microsoft.com/office/drawing/2014/main" id="{BC475A38-9ABF-158E-2655-7F01E632BC8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5" name="Google Shape;1665;p21:notes">
            <a:extLst>
              <a:ext uri="{FF2B5EF4-FFF2-40B4-BE49-F238E27FC236}">
                <a16:creationId xmlns:a16="http://schemas.microsoft.com/office/drawing/2014/main" id="{7D2CEFC1-E59F-EE3A-42B0-B5348D66A30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45" tIns="96645" rIns="96645" bIns="96645" anchor="t" anchorCtr="0">
            <a:noAutofit/>
          </a:bodyPr>
          <a:lstStyle/>
          <a:p>
            <a:pPr marL="0" indent="0">
              <a:lnSpc>
                <a:spcPct val="115000"/>
              </a:lnSpc>
              <a:buNone/>
            </a:pPr>
            <a:r>
              <a:rPr lang="en-US" dirty="0" err="1"/>
              <a:t>C</a:t>
            </a:r>
            <a:r>
              <a:rPr dirty="0" err="1"/>
              <a:t>hoisi</a:t>
            </a:r>
            <a:r>
              <a:rPr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2362018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9">
          <a:extLst>
            <a:ext uri="{FF2B5EF4-FFF2-40B4-BE49-F238E27FC236}">
              <a16:creationId xmlns:a16="http://schemas.microsoft.com/office/drawing/2014/main" id="{745C83DA-26B9-E8B0-7473-E7AEB8E287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0" name="Google Shape;1210;p11:notes">
            <a:extLst>
              <a:ext uri="{FF2B5EF4-FFF2-40B4-BE49-F238E27FC236}">
                <a16:creationId xmlns:a16="http://schemas.microsoft.com/office/drawing/2014/main" id="{A21F9733-3EAC-5A44-504C-B120E8F728A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1" name="Google Shape;1211;p11:notes">
            <a:extLst>
              <a:ext uri="{FF2B5EF4-FFF2-40B4-BE49-F238E27FC236}">
                <a16:creationId xmlns:a16="http://schemas.microsoft.com/office/drawing/2014/main" id="{7E41AE5A-329E-3DC3-0735-84584F34A4A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45" tIns="96645" rIns="96645" bIns="96645" anchor="t" anchorCtr="0">
            <a:noAutofit/>
          </a:bodyPr>
          <a:lstStyle/>
          <a:p>
            <a:pPr marL="0" indent="0">
              <a:lnSpc>
                <a:spcPct val="115000"/>
              </a:lnSpc>
              <a:buClr>
                <a:schemeClr val="dk1"/>
              </a:buClr>
              <a:buSzPts val="1100"/>
              <a:buNone/>
            </a:pPr>
            <a:r>
              <a:rPr lang="en" dirty="0">
                <a:solidFill>
                  <a:srgbClr val="263238"/>
                </a:solidFill>
              </a:rPr>
              <a:t>Nous avons proposé de re-développer la plateforme tela.tn en utilisant des technologies plus performants et fiables </a:t>
            </a:r>
            <a:endParaRPr dirty="0">
              <a:solidFill>
                <a:srgbClr val="263238"/>
              </a:solidFill>
            </a:endParaRPr>
          </a:p>
          <a:p>
            <a:pPr marL="0" indent="0">
              <a:lnSpc>
                <a:spcPct val="115000"/>
              </a:lnSpc>
              <a:buNone/>
            </a:pPr>
            <a:endParaRPr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802327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47" name="Google Shape;2147;p30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45" tIns="96645" rIns="96645" bIns="96645" anchor="t" anchorCtr="0">
            <a:noAutofit/>
          </a:bodyPr>
          <a:lstStyle/>
          <a:p>
            <a:pPr marL="0" indent="0">
              <a:buNone/>
            </a:pPr>
            <a:r>
              <a:rPr lang="en"/>
              <a:t>Pour présenter les tâches que nous avons réalisé, nous présontons deux videos 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5">
          <a:extLst>
            <a:ext uri="{FF2B5EF4-FFF2-40B4-BE49-F238E27FC236}">
              <a16:creationId xmlns:a16="http://schemas.microsoft.com/office/drawing/2014/main" id="{22B89946-54B7-DBB4-41FD-1D7CD7DB9A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0:notes">
            <a:extLst>
              <a:ext uri="{FF2B5EF4-FFF2-40B4-BE49-F238E27FC236}">
                <a16:creationId xmlns:a16="http://schemas.microsoft.com/office/drawing/2014/main" id="{CF751CCB-0AB3-9EEF-FD7B-A9B8C212708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47" name="Google Shape;2147;p30:notes">
            <a:extLst>
              <a:ext uri="{FF2B5EF4-FFF2-40B4-BE49-F238E27FC236}">
                <a16:creationId xmlns:a16="http://schemas.microsoft.com/office/drawing/2014/main" id="{44A02DFB-1E67-F24D-E3FA-BB68862A2E7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45" tIns="96645" rIns="96645" bIns="96645" anchor="t" anchorCtr="0">
            <a:noAutofit/>
          </a:bodyPr>
          <a:lstStyle/>
          <a:p>
            <a:pPr marL="0" indent="0">
              <a:buNone/>
            </a:pPr>
            <a:r>
              <a:rPr lang="en"/>
              <a:t>Pour présenter les tâches que nous avons réalisé, nous présontons deux videos 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08737197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5" name="Google Shape;2175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76" name="Google Shape;2176;p33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45" tIns="96645" rIns="96645" bIns="96645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tabLst/>
              <a:defRPr/>
            </a:pPr>
            <a:r>
              <a:rPr lang="en-US" dirty="0" err="1"/>
              <a:t>notre</a:t>
            </a:r>
            <a:r>
              <a:rPr lang="en-US" dirty="0"/>
              <a:t> </a:t>
            </a:r>
            <a:r>
              <a:rPr lang="en-US" dirty="0" err="1"/>
              <a:t>projet</a:t>
            </a:r>
            <a:r>
              <a:rPr lang="en-US" dirty="0"/>
              <a:t> </a:t>
            </a:r>
            <a:r>
              <a:rPr lang="en-US" dirty="0" err="1"/>
              <a:t>avait</a:t>
            </a:r>
            <a:r>
              <a:rPr lang="en-US" dirty="0"/>
              <a:t> pour but de </a:t>
            </a:r>
            <a:r>
              <a:rPr lang="en-US" dirty="0" err="1"/>
              <a:t>créer</a:t>
            </a:r>
            <a:r>
              <a:rPr lang="en-US" dirty="0"/>
              <a:t> un </a:t>
            </a:r>
            <a:r>
              <a:rPr lang="en-US" dirty="0" err="1"/>
              <a:t>système</a:t>
            </a:r>
            <a:r>
              <a:rPr lang="en-US" dirty="0"/>
              <a:t> intelligent de gestion de parking, capable de </a:t>
            </a:r>
            <a:r>
              <a:rPr lang="en-US" dirty="0" err="1"/>
              <a:t>reconnaître</a:t>
            </a:r>
            <a:r>
              <a:rPr lang="en-US" dirty="0"/>
              <a:t> </a:t>
            </a:r>
            <a:r>
              <a:rPr lang="en-US" dirty="0" err="1"/>
              <a:t>automatiquement</a:t>
            </a:r>
            <a:r>
              <a:rPr lang="en-US" dirty="0"/>
              <a:t> les plaques </a:t>
            </a:r>
            <a:r>
              <a:rPr lang="en-US" dirty="0" err="1"/>
              <a:t>d’immatriculation</a:t>
            </a:r>
            <a:r>
              <a:rPr lang="en-US" dirty="0"/>
              <a:t> et de </a:t>
            </a:r>
            <a:r>
              <a:rPr lang="en-US" dirty="0" err="1"/>
              <a:t>gérer</a:t>
            </a:r>
            <a:r>
              <a:rPr lang="en-US" dirty="0"/>
              <a:t> les </a:t>
            </a:r>
            <a:r>
              <a:rPr lang="en-US" dirty="0" err="1"/>
              <a:t>accès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temps reel</a:t>
            </a:r>
            <a:endParaRPr lang="ca-IT" dirty="0"/>
          </a:p>
          <a:p>
            <a:pPr marL="457200" marR="0" lvl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tabLst/>
              <a:defRPr/>
            </a:pPr>
            <a:r>
              <a:rPr lang="en-US" dirty="0">
                <a:solidFill>
                  <a:srgbClr val="7030A0"/>
                </a:solidFill>
              </a:rPr>
              <a:t>nous </a:t>
            </a:r>
            <a:r>
              <a:rPr lang="en-US" dirty="0" err="1">
                <a:solidFill>
                  <a:srgbClr val="7030A0"/>
                </a:solidFill>
              </a:rPr>
              <a:t>avons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 err="1">
                <a:solidFill>
                  <a:srgbClr val="7030A0"/>
                </a:solidFill>
              </a:rPr>
              <a:t>pu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 err="1">
                <a:solidFill>
                  <a:srgbClr val="7030A0"/>
                </a:solidFill>
              </a:rPr>
              <a:t>concevoir</a:t>
            </a:r>
            <a:r>
              <a:rPr lang="en-US" dirty="0">
                <a:solidFill>
                  <a:srgbClr val="7030A0"/>
                </a:solidFill>
              </a:rPr>
              <a:t> et </a:t>
            </a:r>
            <a:r>
              <a:rPr lang="en-US" dirty="0" err="1">
                <a:solidFill>
                  <a:srgbClr val="7030A0"/>
                </a:solidFill>
              </a:rPr>
              <a:t>déployer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 err="1">
                <a:solidFill>
                  <a:srgbClr val="7030A0"/>
                </a:solidFill>
              </a:rPr>
              <a:t>une</a:t>
            </a:r>
            <a:r>
              <a:rPr lang="en-US" dirty="0">
                <a:solidFill>
                  <a:srgbClr val="7030A0"/>
                </a:solidFill>
              </a:rPr>
              <a:t> solution </a:t>
            </a:r>
            <a:r>
              <a:rPr lang="en-US" dirty="0" err="1">
                <a:solidFill>
                  <a:srgbClr val="7030A0"/>
                </a:solidFill>
              </a:rPr>
              <a:t>complète</a:t>
            </a:r>
            <a:endParaRPr lang="en-US" dirty="0">
              <a:solidFill>
                <a:srgbClr val="7030A0"/>
              </a:solidFill>
            </a:endParaRPr>
          </a:p>
          <a:p>
            <a:pPr marL="457200" marR="0" lvl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tabLst/>
              <a:defRPr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396958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FB1FB5-F53E-F8A4-4F1B-824F3B387D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43CFE80-33D6-2D40-5D92-A7E642261C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98ACA28-04D5-6738-3154-32F4ADC89C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tabLst/>
              <a:defRPr/>
            </a:pPr>
            <a:r>
              <a:rPr lang="fr-FR" dirty="0"/>
              <a:t>Ce projet nous a permis de renforcer nos compétences techniques tout en répondant à un besoin concret de l’</a:t>
            </a:r>
            <a:r>
              <a:rPr lang="fr-FR" dirty="0" err="1"/>
              <a:t>entreprise.Pour</a:t>
            </a:r>
            <a:r>
              <a:rPr lang="fr-FR" dirty="0"/>
              <a:t> la suite, on envisage d’ajouter la détection d’incidents, d’améliorer la précision du comptage, et d’enrichir l’application mobile avec des alertes en temps réel.</a:t>
            </a:r>
            <a:endParaRPr lang="ca-IT" dirty="0"/>
          </a:p>
          <a:p>
            <a:pPr marL="457200" marR="0" lvl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tabLst/>
              <a:defRPr/>
            </a:pPr>
            <a:endParaRPr lang="ca-IT" dirty="0"/>
          </a:p>
        </p:txBody>
      </p:sp>
    </p:spTree>
    <p:extLst>
      <p:ext uri="{BB962C8B-B14F-4D97-AF65-F5344CB8AC3E}">
        <p14:creationId xmlns:p14="http://schemas.microsoft.com/office/powerpoint/2010/main" val="115664801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7" name="Google Shape;2497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98" name="Google Shape;2498;p36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45" tIns="96645" rIns="96645" bIns="96645" anchor="t" anchorCtr="0">
            <a:noAutofit/>
          </a:bodyPr>
          <a:lstStyle/>
          <a:p>
            <a:pPr marL="0" indent="0">
              <a:lnSpc>
                <a:spcPct val="115000"/>
              </a:lnSpc>
              <a:buClr>
                <a:schemeClr val="dk1"/>
              </a:buClr>
              <a:buSzPts val="1100"/>
              <a:buNone/>
            </a:pPr>
            <a:r>
              <a:rPr lang="en">
                <a:solidFill>
                  <a:schemeClr val="dk1"/>
                </a:solidFill>
              </a:rPr>
              <a:t>Merci pour votre attention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5" name="Google Shape;2505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06" name="Google Shape;2506;p37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45" tIns="96645" rIns="96645" bIns="96645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4" name="Google Shape;1234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5" name="Google Shape;1235;p12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45" tIns="96645" rIns="96645" bIns="96645" anchor="t" anchorCtr="0">
            <a:noAutofit/>
          </a:bodyPr>
          <a:lstStyle/>
          <a:p>
            <a:pPr marL="0" indent="0">
              <a:lnSpc>
                <a:spcPct val="115000"/>
              </a:lnSpc>
              <a:buClr>
                <a:srgbClr val="263238"/>
              </a:buClr>
              <a:buSzPts val="1100"/>
              <a:buNone/>
            </a:pPr>
            <a:r>
              <a:rPr lang="en">
                <a:solidFill>
                  <a:srgbClr val="263238"/>
                </a:solidFill>
                <a:highlight>
                  <a:schemeClr val="lt1"/>
                </a:highlight>
              </a:rPr>
              <a:t>Pour assurer que le travail sera organisé  nous avons choisi la meilleur technologies </a:t>
            </a:r>
            <a:endParaRPr>
              <a:solidFill>
                <a:schemeClr val="dk1"/>
              </a:solidFill>
            </a:endParaRPr>
          </a:p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267908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3" name="Google Shape;1513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14" name="Google Shape;1514;p13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45" tIns="96645" rIns="96645" bIns="96645" anchor="t" anchorCtr="0">
            <a:noAutofit/>
          </a:bodyPr>
          <a:lstStyle/>
          <a:p>
            <a:pPr marL="0" indent="0">
              <a:lnSpc>
                <a:spcPct val="115000"/>
              </a:lnSpc>
              <a:buClr>
                <a:schemeClr val="dk1"/>
              </a:buClr>
              <a:buSzPts val="1100"/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</a:rPr>
              <a:t>D’abord ,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indent="0">
              <a:lnSpc>
                <a:spcPct val="115000"/>
              </a:lnSpc>
              <a:buClr>
                <a:schemeClr val="dk1"/>
              </a:buClr>
              <a:buSzPts val="1100"/>
              <a:buNone/>
            </a:pPr>
            <a:r>
              <a:rPr lang="en">
                <a:solidFill>
                  <a:srgbClr val="263238"/>
                </a:solidFill>
              </a:rPr>
              <a:t>Nous avons utilisé la méthodologie scrum.</a:t>
            </a:r>
            <a:endParaRPr>
              <a:solidFill>
                <a:srgbClr val="263238"/>
              </a:solidFill>
            </a:endParaRPr>
          </a:p>
          <a:p>
            <a:pPr marL="0" indent="0">
              <a:lnSpc>
                <a:spcPct val="115000"/>
              </a:lnSpc>
              <a:buClr>
                <a:schemeClr val="dk1"/>
              </a:buClr>
              <a:buSzPts val="1100"/>
              <a:buNone/>
            </a:pPr>
            <a:r>
              <a:rPr lang="en">
                <a:solidFill>
                  <a:srgbClr val="263238"/>
                </a:solidFill>
              </a:rPr>
              <a:t>C’est un outil qui nous permet de faciliter la gestion entre l'équipe, et de garantir la meilleure façon </a:t>
            </a:r>
            <a:r>
              <a:rPr lang="en">
                <a:solidFill>
                  <a:srgbClr val="263238"/>
                </a:solidFill>
                <a:highlight>
                  <a:schemeClr val="lt1"/>
                </a:highlight>
              </a:rPr>
              <a:t>de suivre les progrès.</a:t>
            </a:r>
            <a:endParaRPr>
              <a:solidFill>
                <a:srgbClr val="263238"/>
              </a:solidFill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6" name="Google Shape;1526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27" name="Google Shape;1527;p14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45" tIns="96645" rIns="96645" bIns="96645" anchor="t" anchorCtr="0">
            <a:noAutofit/>
          </a:bodyPr>
          <a:lstStyle/>
          <a:p>
            <a:pPr marL="0" indent="0">
              <a:lnSpc>
                <a:spcPct val="115000"/>
              </a:lnSpc>
              <a:buClr>
                <a:schemeClr val="dk1"/>
              </a:buClr>
              <a:buSzPts val="1100"/>
              <a:buNone/>
            </a:pPr>
            <a:r>
              <a:rPr lang="en" dirty="0">
                <a:solidFill>
                  <a:schemeClr val="dk1"/>
                </a:solidFill>
                <a:highlight>
                  <a:srgbClr val="FFFFFF"/>
                </a:highlight>
              </a:rPr>
              <a:t>Avec la méthodologie Scrum, Le travail est divisé en semaines distinctes, chaque semaine de travail est appelée sprint.</a:t>
            </a:r>
            <a:endParaRPr dirty="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indent="0">
              <a:lnSpc>
                <a:spcPct val="115000"/>
              </a:lnSpc>
              <a:buClr>
                <a:schemeClr val="dk1"/>
              </a:buClr>
              <a:buSzPts val="1100"/>
              <a:buNone/>
            </a:pPr>
            <a:r>
              <a:rPr lang="en" dirty="0">
                <a:solidFill>
                  <a:schemeClr val="dk1"/>
                </a:solidFill>
                <a:highlight>
                  <a:srgbClr val="FFFFFF"/>
                </a:highlight>
              </a:rPr>
              <a:t>Après chaque sprint, nous prenons les commentaires et remarques et sur cette base, nous apportons des améliorations jusqu'au prochain sprint.</a:t>
            </a:r>
            <a:endParaRPr dirty="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indent="0">
              <a:lnSpc>
                <a:spcPct val="115000"/>
              </a:lnSpc>
              <a:buClr>
                <a:schemeClr val="dk1"/>
              </a:buClr>
              <a:buSzPts val="1100"/>
              <a:buNone/>
            </a:pPr>
            <a:r>
              <a:rPr lang="en" dirty="0">
                <a:solidFill>
                  <a:schemeClr val="dk1"/>
                </a:solidFill>
                <a:highlight>
                  <a:srgbClr val="FFFFFF"/>
                </a:highlight>
              </a:rPr>
              <a:t>c'est une approche étape par étape pour travailler vers l'objectif final</a:t>
            </a:r>
            <a:endParaRPr dirty="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indent="0">
              <a:lnSpc>
                <a:spcPct val="115000"/>
              </a:lnSpc>
              <a:buClr>
                <a:schemeClr val="dk1"/>
              </a:buClr>
              <a:buSzPts val="1100"/>
              <a:buNone/>
            </a:pPr>
            <a:endParaRPr dirty="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indent="0">
              <a:lnSpc>
                <a:spcPct val="115000"/>
              </a:lnSpc>
              <a:buClr>
                <a:schemeClr val="dk1"/>
              </a:buClr>
              <a:buSzPts val="1100"/>
              <a:buNone/>
            </a:pPr>
            <a:endParaRPr dirty="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0" name="Google Shape;1210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1" name="Google Shape;1211;p11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45" tIns="96645" rIns="96645" bIns="96645" anchor="t" anchorCtr="0">
            <a:noAutofit/>
          </a:bodyPr>
          <a:lstStyle/>
          <a:p>
            <a:pPr marL="0" indent="0">
              <a:lnSpc>
                <a:spcPct val="115000"/>
              </a:lnSpc>
              <a:buClr>
                <a:schemeClr val="dk1"/>
              </a:buClr>
              <a:buSzPts val="1100"/>
              <a:buNone/>
            </a:pPr>
            <a:r>
              <a:rPr lang="en" dirty="0">
                <a:solidFill>
                  <a:srgbClr val="263238"/>
                </a:solidFill>
              </a:rPr>
              <a:t>Nous avons proposé de re-développer la plateforme tela.tn en utilisant des technologies plus performants et fiables </a:t>
            </a:r>
            <a:endParaRPr dirty="0">
              <a:solidFill>
                <a:srgbClr val="263238"/>
              </a:solidFill>
            </a:endParaRPr>
          </a:p>
          <a:p>
            <a:pPr marL="0" indent="0">
              <a:lnSpc>
                <a:spcPct val="115000"/>
              </a:lnSpc>
              <a:buNone/>
            </a:pPr>
            <a:endParaRPr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4014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1" name="Google Shape;661;p7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45" tIns="96645" rIns="96645" bIns="96645" anchor="t" anchorCtr="0">
            <a:noAutofit/>
          </a:bodyPr>
          <a:lstStyle/>
          <a:p>
            <a:pPr marL="0" indent="0">
              <a:lnSpc>
                <a:spcPct val="115000"/>
              </a:lnSpc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40" name="Google Shape;940;p8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45" tIns="96645" rIns="96645" bIns="96645" anchor="t" anchorCtr="0">
            <a:noAutofit/>
          </a:bodyPr>
          <a:lstStyle/>
          <a:p>
            <a:pPr marL="0" indent="0">
              <a:lnSpc>
                <a:spcPct val="133333"/>
              </a:lnSpc>
              <a:buClr>
                <a:schemeClr val="dk1"/>
              </a:buClr>
              <a:buSzPts val="1100"/>
              <a:buNone/>
            </a:pPr>
            <a:endParaRPr sz="1200" dirty="0"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96" name="Google Shape;1096;p10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45" tIns="96645" rIns="96645" bIns="96645" anchor="t" anchorCtr="0">
            <a:noAutofit/>
          </a:bodyPr>
          <a:lstStyle/>
          <a:p>
            <a:pPr marL="0" indent="0">
              <a:lnSpc>
                <a:spcPct val="115000"/>
              </a:lnSpc>
              <a:buClr>
                <a:schemeClr val="dk1"/>
              </a:buClr>
              <a:buSzPts val="1100"/>
              <a:buNone/>
            </a:pPr>
            <a:r>
              <a:rPr lang="en">
                <a:solidFill>
                  <a:schemeClr val="dk1"/>
                </a:solidFill>
              </a:rPr>
              <a:t>Donc c’est quoi la solution ?</a:t>
            </a:r>
            <a:endParaRPr>
              <a:solidFill>
                <a:schemeClr val="dk1"/>
              </a:solidFill>
            </a:endParaRPr>
          </a:p>
          <a:p>
            <a:pPr marL="0" indent="0"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4">
          <a:extLst>
            <a:ext uri="{FF2B5EF4-FFF2-40B4-BE49-F238E27FC236}">
              <a16:creationId xmlns:a16="http://schemas.microsoft.com/office/drawing/2014/main" id="{A5623A07-3D1F-884D-CEF8-D7E6C7B918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0:notes">
            <a:extLst>
              <a:ext uri="{FF2B5EF4-FFF2-40B4-BE49-F238E27FC236}">
                <a16:creationId xmlns:a16="http://schemas.microsoft.com/office/drawing/2014/main" id="{F46CFD31-655F-6BFE-68B2-DDAA0B56DD3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96" name="Google Shape;1096;p10:notes">
            <a:extLst>
              <a:ext uri="{FF2B5EF4-FFF2-40B4-BE49-F238E27FC236}">
                <a16:creationId xmlns:a16="http://schemas.microsoft.com/office/drawing/2014/main" id="{C9F5CD65-0D16-5CFE-8F45-15104BD77EB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45" tIns="96645" rIns="96645" bIns="96645" anchor="t" anchorCtr="0">
            <a:noAutofit/>
          </a:bodyPr>
          <a:lstStyle/>
          <a:p>
            <a:pPr marL="0" indent="0">
              <a:lnSpc>
                <a:spcPct val="115000"/>
              </a:lnSpc>
              <a:buClr>
                <a:schemeClr val="dk1"/>
              </a:buClr>
              <a:buSzPts val="1100"/>
              <a:buNone/>
            </a:pPr>
            <a:r>
              <a:rPr lang="en-US" dirty="0">
                <a:solidFill>
                  <a:schemeClr val="dk1"/>
                </a:solidFill>
              </a:rPr>
              <a:t>C</a:t>
            </a:r>
            <a:r>
              <a:rPr lang="ca-IT" dirty="0">
                <a:solidFill>
                  <a:schemeClr val="dk1"/>
                </a:solidFill>
              </a:rPr>
              <a:t>est ce que nous allons voir avec notre solution prosèes</a:t>
            </a:r>
            <a:endParaRPr dirty="0">
              <a:solidFill>
                <a:schemeClr val="dk1"/>
              </a:solidFill>
            </a:endParaRPr>
          </a:p>
          <a:p>
            <a:pPr marL="0" indent="0"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250629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0" name="Google Shape;1210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1" name="Google Shape;1211;p11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45" tIns="96645" rIns="96645" bIns="96645" anchor="t" anchorCtr="0">
            <a:noAutofit/>
          </a:bodyPr>
          <a:lstStyle/>
          <a:p>
            <a:pPr marL="0" indent="0">
              <a:lnSpc>
                <a:spcPct val="115000"/>
              </a:lnSpc>
              <a:buNone/>
            </a:pPr>
            <a:r>
              <a:rPr lang="en-US" dirty="0" err="1">
                <a:solidFill>
                  <a:schemeClr val="dk1"/>
                </a:solidFill>
              </a:rPr>
              <a:t>C</a:t>
            </a:r>
            <a:r>
              <a:rPr dirty="0" err="1">
                <a:solidFill>
                  <a:schemeClr val="dk1"/>
                </a:solidFill>
              </a:rPr>
              <a:t>est</a:t>
            </a:r>
            <a:r>
              <a:rPr dirty="0">
                <a:solidFill>
                  <a:schemeClr val="dk1"/>
                </a:solidFill>
              </a:rPr>
              <a:t> dans </a:t>
            </a:r>
            <a:r>
              <a:rPr dirty="0" err="1">
                <a:solidFill>
                  <a:schemeClr val="dk1"/>
                </a:solidFill>
              </a:rPr>
              <a:t>cette</a:t>
            </a:r>
            <a:r>
              <a:rPr dirty="0">
                <a:solidFill>
                  <a:schemeClr val="dk1"/>
                </a:solidFill>
              </a:rPr>
              <a:t> </a:t>
            </a:r>
            <a:r>
              <a:rPr dirty="0" err="1">
                <a:solidFill>
                  <a:schemeClr val="dk1"/>
                </a:solidFill>
              </a:rPr>
              <a:t>optique</a:t>
            </a:r>
            <a:r>
              <a:rPr dirty="0">
                <a:solidFill>
                  <a:schemeClr val="dk1"/>
                </a:solidFill>
              </a:rPr>
              <a:t> que nous </a:t>
            </a:r>
            <a:r>
              <a:rPr dirty="0" err="1">
                <a:solidFill>
                  <a:schemeClr val="dk1"/>
                </a:solidFill>
              </a:rPr>
              <a:t>proposons</a:t>
            </a:r>
            <a:r>
              <a:rPr dirty="0">
                <a:solidFill>
                  <a:schemeClr val="dk1"/>
                </a:solidFill>
              </a:rPr>
              <a:t> le dev</a:t>
            </a:r>
            <a:r>
              <a:rPr lang="en-US" dirty="0">
                <a:solidFill>
                  <a:schemeClr val="dk1"/>
                </a:solidFill>
              </a:rPr>
              <a:t>elop</a:t>
            </a:r>
            <a:r>
              <a:rPr dirty="0">
                <a:solidFill>
                  <a:schemeClr val="dk1"/>
                </a:solidFill>
              </a:rPr>
              <a:t>ment </a:t>
            </a:r>
          </a:p>
          <a:p>
            <a:pPr marL="0" indent="0">
              <a:lnSpc>
                <a:spcPct val="115000"/>
              </a:lnSpc>
              <a:buNone/>
            </a:pPr>
            <a:r>
              <a:rPr lang="en-US" dirty="0">
                <a:solidFill>
                  <a:schemeClr val="dk1"/>
                </a:solidFill>
              </a:rPr>
              <a:t>D</a:t>
            </a:r>
            <a:r>
              <a:rPr lang="ca-IT" dirty="0">
                <a:solidFill>
                  <a:schemeClr val="dk1"/>
                </a:solidFill>
              </a:rPr>
              <a:t>’un systheme inteeligent de gestion de parking basèe sur le reconnaissance automatique de plaque d’immatriculation et lanalyse vedio en temps reels notre objectifs est claire </a:t>
            </a:r>
          </a:p>
          <a:p>
            <a:pPr marL="0" indent="0">
              <a:lnSpc>
                <a:spcPct val="115000"/>
              </a:lnSpc>
              <a:buNone/>
            </a:pPr>
            <a:r>
              <a:rPr lang="en-US" dirty="0">
                <a:solidFill>
                  <a:schemeClr val="dk1"/>
                </a:solidFill>
              </a:rPr>
              <a:t>O</a:t>
            </a:r>
            <a:r>
              <a:rPr lang="ca-IT" dirty="0">
                <a:solidFill>
                  <a:schemeClr val="dk1"/>
                </a:solidFill>
              </a:rPr>
              <a:t>ptimiser l’organisation du parking </a:t>
            </a:r>
          </a:p>
          <a:p>
            <a:pPr marL="0" indent="0">
              <a:lnSpc>
                <a:spcPct val="115000"/>
              </a:lnSpc>
              <a:buNone/>
            </a:pPr>
            <a:r>
              <a:rPr lang="en-US" dirty="0">
                <a:solidFill>
                  <a:schemeClr val="dk1"/>
                </a:solidFill>
              </a:rPr>
              <a:t>R</a:t>
            </a:r>
            <a:r>
              <a:rPr lang="ca-IT" dirty="0">
                <a:solidFill>
                  <a:schemeClr val="dk1"/>
                </a:solidFill>
              </a:rPr>
              <a:t>eduire le temps d’attente </a:t>
            </a:r>
          </a:p>
          <a:p>
            <a:pPr marL="0" indent="0">
              <a:lnSpc>
                <a:spcPct val="115000"/>
              </a:lnSpc>
              <a:buNone/>
            </a:pPr>
            <a:r>
              <a:rPr lang="en-US" dirty="0">
                <a:solidFill>
                  <a:schemeClr val="dk1"/>
                </a:solidFill>
              </a:rPr>
              <a:t>F</a:t>
            </a:r>
            <a:r>
              <a:rPr lang="ca-IT" dirty="0">
                <a:solidFill>
                  <a:schemeClr val="dk1"/>
                </a:solidFill>
              </a:rPr>
              <a:t>luider la circulation et moderniser limage de lentreprise </a:t>
            </a:r>
          </a:p>
          <a:p>
            <a:pPr marL="0" indent="0">
              <a:lnSpc>
                <a:spcPct val="115000"/>
              </a:lnSpc>
              <a:buNone/>
            </a:pPr>
            <a:r>
              <a:rPr lang="en-US" dirty="0">
                <a:solidFill>
                  <a:schemeClr val="dk1"/>
                </a:solidFill>
              </a:rPr>
              <a:t>C</a:t>
            </a:r>
            <a:r>
              <a:rPr lang="ca-IT" dirty="0">
                <a:solidFill>
                  <a:schemeClr val="dk1"/>
                </a:solidFill>
              </a:rPr>
              <a:t>e projet consitue un reponse concrete paragramatique et evolutive integrant des technologie accecible peu couteuse et facilement deploiyable sur le terrain </a:t>
            </a:r>
          </a:p>
          <a:p>
            <a:pPr marL="0" indent="0">
              <a:lnSpc>
                <a:spcPct val="115000"/>
              </a:lnSpc>
              <a:buNone/>
            </a:pPr>
            <a:r>
              <a:rPr lang="en-US" dirty="0">
                <a:solidFill>
                  <a:schemeClr val="dk1"/>
                </a:solidFill>
              </a:rPr>
              <a:t>I</a:t>
            </a:r>
            <a:r>
              <a:rPr lang="ca-IT" dirty="0">
                <a:solidFill>
                  <a:schemeClr val="dk1"/>
                </a:solidFill>
              </a:rPr>
              <a:t>l s’inscrit pleinnement dans une demarche de transformation degitale adaptèes aux besoins rèels de l’entreprise </a:t>
            </a:r>
            <a:endParaRPr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A75B54-537B-4002-B5ED-9848BBD687E0}" type="datetime1">
              <a:rPr lang="en-US" smtClean="0"/>
              <a:t>6/16/2025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‹N°›</a:t>
            </a:fld>
            <a:endParaRPr lang="en"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  <p:extLst>
      <p:ext uri="{BB962C8B-B14F-4D97-AF65-F5344CB8AC3E}">
        <p14:creationId xmlns:p14="http://schemas.microsoft.com/office/powerpoint/2010/main" val="16046072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01936A-AB1A-4107-8EB2-291DDE5D1F1F}" type="datetime1">
              <a:rPr lang="en-US" smtClean="0"/>
              <a:t>6/16/2025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‹N°›</a:t>
            </a:fld>
            <a:endParaRPr lang="en"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  <p:extLst>
      <p:ext uri="{BB962C8B-B14F-4D97-AF65-F5344CB8AC3E}">
        <p14:creationId xmlns:p14="http://schemas.microsoft.com/office/powerpoint/2010/main" val="28496586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FA17C-B425-48E6-A072-A1ED86C2A42E}" type="datetime1">
              <a:rPr lang="en-US" smtClean="0"/>
              <a:t>6/16/2025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‹N°›</a:t>
            </a:fld>
            <a:endParaRPr lang="en"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  <p:extLst>
      <p:ext uri="{BB962C8B-B14F-4D97-AF65-F5344CB8AC3E}">
        <p14:creationId xmlns:p14="http://schemas.microsoft.com/office/powerpoint/2010/main" val="30765628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Sub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43"/>
          <p:cNvSpPr txBox="1">
            <a:spLocks noGrp="1"/>
          </p:cNvSpPr>
          <p:nvPr>
            <p:ph type="ctrTitle"/>
          </p:nvPr>
        </p:nvSpPr>
        <p:spPr>
          <a:xfrm>
            <a:off x="1546025" y="1754794"/>
            <a:ext cx="58326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9pPr>
          </a:lstStyle>
          <a:p>
            <a:endParaRPr/>
          </a:p>
        </p:txBody>
      </p:sp>
      <p:sp>
        <p:nvSpPr>
          <p:cNvPr id="13" name="Google Shape;13;p43"/>
          <p:cNvSpPr txBox="1">
            <a:spLocks noGrp="1"/>
          </p:cNvSpPr>
          <p:nvPr>
            <p:ph type="subTitle" idx="1"/>
          </p:nvPr>
        </p:nvSpPr>
        <p:spPr>
          <a:xfrm>
            <a:off x="1546025" y="3011511"/>
            <a:ext cx="5832600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896270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4"/>
          <p:cNvSpPr txBox="1">
            <a:spLocks noGrp="1"/>
          </p:cNvSpPr>
          <p:nvPr>
            <p:ph type="body" idx="1"/>
          </p:nvPr>
        </p:nvSpPr>
        <p:spPr>
          <a:xfrm>
            <a:off x="457200" y="4055343"/>
            <a:ext cx="8229600" cy="36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>
            <a:endParaRPr/>
          </a:p>
        </p:txBody>
      </p:sp>
      <p:sp>
        <p:nvSpPr>
          <p:cNvPr id="16" name="Google Shape;16;p44"/>
          <p:cNvSpPr txBox="1">
            <a:spLocks noGrp="1"/>
          </p:cNvSpPr>
          <p:nvPr>
            <p:ph type="sldNum" idx="12"/>
          </p:nvPr>
        </p:nvSpPr>
        <p:spPr>
          <a:xfrm>
            <a:off x="-92" y="4749844"/>
            <a:ext cx="9144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647140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complete pattern">
  <p:cSld name="Blank complete patter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665788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B61BAD-8F1A-4791-ADD8-B6CDAD9B9B99}" type="datetime1">
              <a:rPr lang="en-US" smtClean="0"/>
              <a:t>6/16/2025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‹N°›</a:t>
            </a:fld>
            <a:endParaRPr lang="en"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  <p:extLst>
      <p:ext uri="{BB962C8B-B14F-4D97-AF65-F5344CB8AC3E}">
        <p14:creationId xmlns:p14="http://schemas.microsoft.com/office/powerpoint/2010/main" val="31703777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35285-5345-4BDC-B005-43301A1AC041}" type="datetime1">
              <a:rPr lang="en-US" smtClean="0"/>
              <a:t>6/16/2025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‹N°›</a:t>
            </a:fld>
            <a:endParaRPr lang="en"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  <p:extLst>
      <p:ext uri="{BB962C8B-B14F-4D97-AF65-F5344CB8AC3E}">
        <p14:creationId xmlns:p14="http://schemas.microsoft.com/office/powerpoint/2010/main" val="33016341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82EBB1-E53F-4996-BC13-49B2D8819BBF}" type="datetime1">
              <a:rPr lang="en-US" smtClean="0"/>
              <a:t>6/16/2025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‹N°›</a:t>
            </a:fld>
            <a:endParaRPr lang="en"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  <p:extLst>
      <p:ext uri="{BB962C8B-B14F-4D97-AF65-F5344CB8AC3E}">
        <p14:creationId xmlns:p14="http://schemas.microsoft.com/office/powerpoint/2010/main" val="9468711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3EA07-D88F-4552-A002-38D0BAF6A70B}" type="datetime1">
              <a:rPr lang="en-US" smtClean="0"/>
              <a:t>6/16/2025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‹N°›</a:t>
            </a:fld>
            <a:endParaRPr lang="en"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  <p:extLst>
      <p:ext uri="{BB962C8B-B14F-4D97-AF65-F5344CB8AC3E}">
        <p14:creationId xmlns:p14="http://schemas.microsoft.com/office/powerpoint/2010/main" val="42008658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36CDEC-F12A-4B23-A6D7-A3E2E13EE9A0}" type="datetime1">
              <a:rPr lang="en-US" smtClean="0"/>
              <a:t>6/16/2025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‹N°›</a:t>
            </a:fld>
            <a:endParaRPr lang="en"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  <p:extLst>
      <p:ext uri="{BB962C8B-B14F-4D97-AF65-F5344CB8AC3E}">
        <p14:creationId xmlns:p14="http://schemas.microsoft.com/office/powerpoint/2010/main" val="39600387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02AAF-5CBE-4152-A402-CE90A59E57D0}" type="datetime1">
              <a:rPr lang="en-US" smtClean="0"/>
              <a:t>6/16/2025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‹N°›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8251124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CFED2-567C-41D2-B4EB-737B532710B3}" type="datetime1">
              <a:rPr lang="en-US" smtClean="0"/>
              <a:t>6/16/2025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‹N°›</a:t>
            </a:fld>
            <a:endParaRPr lang="en"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  <p:extLst>
      <p:ext uri="{BB962C8B-B14F-4D97-AF65-F5344CB8AC3E}">
        <p14:creationId xmlns:p14="http://schemas.microsoft.com/office/powerpoint/2010/main" val="19467812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E30C05-1EE5-4F39-B446-6837669BA8EC}" type="datetime1">
              <a:rPr lang="en-US" smtClean="0"/>
              <a:t>6/16/2025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‹N°›</a:t>
            </a:fld>
            <a:endParaRPr lang="en"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  <p:extLst>
      <p:ext uri="{BB962C8B-B14F-4D97-AF65-F5344CB8AC3E}">
        <p14:creationId xmlns:p14="http://schemas.microsoft.com/office/powerpoint/2010/main" val="20486489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655C4A-82D8-4308-9AE9-441714161FE9}" type="datetime1">
              <a:rPr lang="en-US" smtClean="0"/>
              <a:t>6/16/2025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‹N°›</a:t>
            </a:fld>
            <a:endParaRPr lang="en"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  <p:extLst>
      <p:ext uri="{BB962C8B-B14F-4D97-AF65-F5344CB8AC3E}">
        <p14:creationId xmlns:p14="http://schemas.microsoft.com/office/powerpoint/2010/main" val="40225973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8" r:id="rId1"/>
    <p:sldLayoutId id="2147483729" r:id="rId2"/>
    <p:sldLayoutId id="2147483730" r:id="rId3"/>
    <p:sldLayoutId id="2147483731" r:id="rId4"/>
    <p:sldLayoutId id="2147483732" r:id="rId5"/>
    <p:sldLayoutId id="2147483733" r:id="rId6"/>
    <p:sldLayoutId id="2147483734" r:id="rId7"/>
    <p:sldLayoutId id="2147483735" r:id="rId8"/>
    <p:sldLayoutId id="2147483736" r:id="rId9"/>
    <p:sldLayoutId id="2147483737" r:id="rId10"/>
    <p:sldLayoutId id="2147483738" r:id="rId11"/>
    <p:sldLayoutId id="2147483739" r:id="rId12"/>
    <p:sldLayoutId id="2147483740" r:id="rId13"/>
    <p:sldLayoutId id="2147483742" r:id="rId14"/>
  </p:sldLayoutIdLst>
  <p:transition>
    <p:fade thruBlk="1"/>
  </p:transition>
  <p:hf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9.png"/><Relationship Id="rId5" Type="http://schemas.openxmlformats.org/officeDocument/2006/relationships/image" Target="../media/image38.jpeg"/><Relationship Id="rId4" Type="http://schemas.openxmlformats.org/officeDocument/2006/relationships/image" Target="../media/image37.jpe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4.png"/><Relationship Id="rId5" Type="http://schemas.openxmlformats.org/officeDocument/2006/relationships/image" Target="../media/image43.jpeg"/><Relationship Id="rId4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"/>
          <p:cNvSpPr txBox="1">
            <a:spLocks noGrp="1"/>
          </p:cNvSpPr>
          <p:nvPr>
            <p:ph type="ctrTitle" idx="4294967295"/>
          </p:nvPr>
        </p:nvSpPr>
        <p:spPr>
          <a:xfrm>
            <a:off x="774859" y="1857701"/>
            <a:ext cx="7185025" cy="1079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</a:pPr>
            <a:r>
              <a:rPr lang="en" sz="4800" b="0" u="none" strike="noStrike" cap="none" dirty="0">
                <a:solidFill>
                  <a:srgbClr val="002060"/>
                </a:solidFill>
                <a:latin typeface="Times New Roman" panose="02020603050405020304" pitchFamily="18" charset="0"/>
                <a:ea typeface="Roboto Slab"/>
                <a:cs typeface="Times New Roman" panose="02020603050405020304" pitchFamily="18" charset="0"/>
                <a:sym typeface="Roboto Slab"/>
              </a:rPr>
              <a:t> </a:t>
            </a:r>
            <a:r>
              <a:rPr lang="fr-FR" sz="2400" b="0" u="none" strike="noStrike" cap="none" dirty="0">
                <a:solidFill>
                  <a:srgbClr val="7030A0"/>
                </a:solidFill>
                <a:latin typeface="Times New Roman" panose="02020603050405020304" pitchFamily="18" charset="0"/>
                <a:ea typeface="Roboto Slab"/>
                <a:cs typeface="Times New Roman" panose="02020603050405020304" pitchFamily="18" charset="0"/>
                <a:sym typeface="Roboto Slab"/>
              </a:rPr>
              <a:t>Développement d’un système intelligent de gestion de parking basé sur la reconnaissance automatique de plaques d’immatriculation et l’analyse vidéo en temps réel </a:t>
            </a:r>
            <a:endParaRPr sz="2400" b="0" u="none" strike="noStrike" cap="none" dirty="0">
              <a:solidFill>
                <a:srgbClr val="7030A0"/>
              </a:solidFill>
              <a:latin typeface="Times New Roman" panose="02020603050405020304" pitchFamily="18" charset="0"/>
              <a:ea typeface="Roboto Slab"/>
              <a:cs typeface="Times New Roman" panose="02020603050405020304" pitchFamily="18" charset="0"/>
              <a:sym typeface="Roboto Slab"/>
            </a:endParaRPr>
          </a:p>
        </p:txBody>
      </p:sp>
      <p:sp>
        <p:nvSpPr>
          <p:cNvPr id="82" name="Google Shape;82;p1"/>
          <p:cNvSpPr txBox="1"/>
          <p:nvPr/>
        </p:nvSpPr>
        <p:spPr>
          <a:xfrm>
            <a:off x="217899" y="3127875"/>
            <a:ext cx="2376900" cy="1354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 b="0" u="none" strike="noStrike" cap="none" dirty="0">
                <a:solidFill>
                  <a:srgbClr val="7030A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Elaboré par :</a:t>
            </a:r>
            <a:endParaRPr sz="2800" b="0" u="none" strike="noStrike" cap="none" dirty="0">
              <a:solidFill>
                <a:srgbClr val="7030A0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a-IT" sz="2400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Nahawand Mekni</a:t>
            </a:r>
            <a:endParaRPr sz="2400" b="0" u="none" strike="noStrike" cap="none" dirty="0">
              <a:solidFill>
                <a:schemeClr val="dk1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a-IT" sz="2400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Rihem Aridhi </a:t>
            </a:r>
            <a:r>
              <a:rPr lang="en" sz="2400" b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 </a:t>
            </a:r>
            <a:endParaRPr sz="2400" b="0" u="none" strike="noStrike" cap="none" dirty="0">
              <a:solidFill>
                <a:schemeClr val="dk1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  <p:sp>
        <p:nvSpPr>
          <p:cNvPr id="83" name="Google Shape;83;p1"/>
          <p:cNvSpPr txBox="1"/>
          <p:nvPr/>
        </p:nvSpPr>
        <p:spPr>
          <a:xfrm>
            <a:off x="5380623" y="3106388"/>
            <a:ext cx="3477835" cy="1908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 b="0" u="none" strike="noStrike" cap="none" dirty="0">
                <a:solidFill>
                  <a:srgbClr val="7030A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Encadré par :</a:t>
            </a:r>
            <a:endParaRPr lang="ca-IT" sz="2400" b="0" u="none" strike="noStrike" cap="none" dirty="0">
              <a:solidFill>
                <a:srgbClr val="7030A0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a-IT" sz="2400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M Saif ben chaabane</a:t>
            </a:r>
            <a:r>
              <a:rPr lang="en" sz="2400" b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</a:t>
            </a:r>
            <a:endParaRPr lang="ca-IT" sz="2400" dirty="0">
              <a:solidFill>
                <a:schemeClr val="dk1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a-IT" sz="2400" b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M </a:t>
            </a:r>
            <a:r>
              <a:rPr lang="en-US" sz="2400" b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Mohamed Dhia </a:t>
            </a:r>
            <a:r>
              <a:rPr lang="en-US" sz="2000" b="0" u="none" strike="noStrike" cap="none" dirty="0" err="1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Houimli</a:t>
            </a:r>
            <a:r>
              <a:rPr lang="en-US" sz="2400" b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</a:t>
            </a:r>
            <a:endParaRPr sz="2000" b="0" u="none" strike="noStrike" cap="none" dirty="0">
              <a:solidFill>
                <a:schemeClr val="dk1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 b="0" u="none" strike="noStrike" cap="none" dirty="0">
              <a:solidFill>
                <a:schemeClr val="dk1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0" u="none" strike="noStrike" cap="none" dirty="0">
              <a:solidFill>
                <a:schemeClr val="dk1"/>
              </a:solidFill>
              <a:latin typeface="Times New Roman" panose="02020603050405020304" pitchFamily="18" charset="0"/>
              <a:ea typeface="Quattrocento Sans"/>
              <a:cs typeface="Times New Roman" panose="02020603050405020304" pitchFamily="18" charset="0"/>
              <a:sym typeface="Quattrocento Sans"/>
            </a:endParaRPr>
          </a:p>
        </p:txBody>
      </p:sp>
      <p:sp>
        <p:nvSpPr>
          <p:cNvPr id="84" name="Google Shape;84;p1"/>
          <p:cNvSpPr txBox="1"/>
          <p:nvPr/>
        </p:nvSpPr>
        <p:spPr>
          <a:xfrm>
            <a:off x="2418895" y="4435165"/>
            <a:ext cx="3548767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b="0" u="none" strike="noStrike" cap="none" dirty="0">
                <a:solidFill>
                  <a:srgbClr val="0070C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Année universitaire  202</a:t>
            </a:r>
            <a:r>
              <a:rPr lang="ca-IT" sz="2000" b="0" u="none" strike="noStrike" cap="none" dirty="0">
                <a:solidFill>
                  <a:srgbClr val="0070C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4</a:t>
            </a:r>
            <a:r>
              <a:rPr lang="en" sz="2000" b="0" u="none" strike="noStrike" cap="none" dirty="0">
                <a:solidFill>
                  <a:srgbClr val="0070C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-20</a:t>
            </a:r>
            <a:r>
              <a:rPr lang="ca-IT" sz="2000" b="0" u="none" strike="noStrike" cap="none" dirty="0">
                <a:solidFill>
                  <a:srgbClr val="0070C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25</a:t>
            </a:r>
            <a:endParaRPr b="0" u="none" strike="noStrike" cap="none" dirty="0">
              <a:solidFill>
                <a:srgbClr val="0070C0"/>
              </a:solidFill>
              <a:latin typeface="Times New Roman" panose="02020603050405020304" pitchFamily="18" charset="0"/>
              <a:ea typeface="Quattrocento Sans"/>
              <a:cs typeface="Times New Roman" panose="02020603050405020304" pitchFamily="18" charset="0"/>
              <a:sym typeface="Quattrocento Sans"/>
            </a:endParaRPr>
          </a:p>
        </p:txBody>
      </p:sp>
      <p:pic>
        <p:nvPicPr>
          <p:cNvPr id="2" name="Image 17" descr="البحث العلمي Archives - CNUDST">
            <a:extLst>
              <a:ext uri="{FF2B5EF4-FFF2-40B4-BE49-F238E27FC236}">
                <a16:creationId xmlns:a16="http://schemas.microsoft.com/office/drawing/2014/main" id="{A3DBD308-FCC4-CE05-64EE-180220983E1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27" y="54366"/>
            <a:ext cx="852953" cy="794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961E1000-2821-D189-7842-8280C92DF2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9884" y="0"/>
            <a:ext cx="1193799" cy="1008558"/>
          </a:xfrm>
          <a:prstGeom prst="rect">
            <a:avLst/>
          </a:prstGeom>
        </p:spPr>
      </p:pic>
      <p:pic>
        <p:nvPicPr>
          <p:cNvPr id="4" name="Image 1">
            <a:extLst>
              <a:ext uri="{FF2B5EF4-FFF2-40B4-BE49-F238E27FC236}">
                <a16:creationId xmlns:a16="http://schemas.microsoft.com/office/drawing/2014/main" id="{39DAED27-1314-6262-D26C-9CE7C2FB8C0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3283" y="57616"/>
            <a:ext cx="1854626" cy="1079986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Freeform 10">
            <a:extLst>
              <a:ext uri="{FF2B5EF4-FFF2-40B4-BE49-F238E27FC236}">
                <a16:creationId xmlns:a16="http://schemas.microsoft.com/office/drawing/2014/main" id="{76E1CB98-0C0F-0E1A-AC90-448C9159130B}"/>
              </a:ext>
            </a:extLst>
          </p:cNvPr>
          <p:cNvSpPr/>
          <p:nvPr/>
        </p:nvSpPr>
        <p:spPr>
          <a:xfrm>
            <a:off x="200597" y="1017492"/>
            <a:ext cx="8943403" cy="3557910"/>
          </a:xfrm>
          <a:custGeom>
            <a:avLst/>
            <a:gdLst/>
            <a:ahLst/>
            <a:cxnLst/>
            <a:rect l="l" t="t" r="r" b="b"/>
            <a:pathLst>
              <a:path w="11743900" h="5343475">
                <a:moveTo>
                  <a:pt x="0" y="0"/>
                </a:moveTo>
                <a:lnTo>
                  <a:pt x="11743900" y="0"/>
                </a:lnTo>
                <a:lnTo>
                  <a:pt x="11743900" y="5343475"/>
                </a:lnTo>
                <a:lnTo>
                  <a:pt x="0" y="534347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  <a:effectLst>
            <a:outerShdw blurRad="50800" dist="50800" dir="5400000" algn="ctr" rotWithShape="0">
              <a:schemeClr val="bg1"/>
            </a:outerShdw>
          </a:effectLst>
        </p:spPr>
        <p:txBody>
          <a:bodyPr/>
          <a:lstStyle/>
          <a:p>
            <a:endParaRPr lang="fr-TN" dirty="0">
              <a:solidFill>
                <a:srgbClr val="7030A0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7ED6350-C886-EBEA-CED1-1977C56E06ED}"/>
              </a:ext>
            </a:extLst>
          </p:cNvPr>
          <p:cNvSpPr/>
          <p:nvPr/>
        </p:nvSpPr>
        <p:spPr>
          <a:xfrm>
            <a:off x="0" y="6204155"/>
            <a:ext cx="12192000" cy="653845"/>
          </a:xfrm>
          <a:prstGeom prst="rect">
            <a:avLst/>
          </a:prstGeom>
          <a:solidFill>
            <a:srgbClr val="0070C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TN" dirty="0"/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</a:t>
            </a:fld>
            <a:endParaRPr lang="e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4" name="Google Shape;1784;p24"/>
          <p:cNvSpPr txBox="1"/>
          <p:nvPr/>
        </p:nvSpPr>
        <p:spPr>
          <a:xfrm>
            <a:off x="0" y="1866900"/>
            <a:ext cx="609600" cy="14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" sz="36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4</a:t>
            </a:r>
            <a:endParaRPr sz="3600" b="1" i="0" u="none" strike="noStrike" cap="none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1785" name="Google Shape;1785;p24"/>
          <p:cNvGrpSpPr/>
          <p:nvPr/>
        </p:nvGrpSpPr>
        <p:grpSpPr>
          <a:xfrm>
            <a:off x="5435017" y="912412"/>
            <a:ext cx="3239599" cy="3362818"/>
            <a:chOff x="2012475" y="393272"/>
            <a:chExt cx="4440240" cy="4609126"/>
          </a:xfrm>
        </p:grpSpPr>
        <p:sp>
          <p:nvSpPr>
            <p:cNvPr id="1786" name="Google Shape;1786;p24"/>
            <p:cNvSpPr/>
            <p:nvPr/>
          </p:nvSpPr>
          <p:spPr>
            <a:xfrm>
              <a:off x="4172687" y="3422228"/>
              <a:ext cx="1096154" cy="631831"/>
            </a:xfrm>
            <a:custGeom>
              <a:avLst/>
              <a:gdLst/>
              <a:ahLst/>
              <a:cxnLst/>
              <a:rect l="l" t="t" r="r" b="b"/>
              <a:pathLst>
                <a:path w="1096154" h="631831" extrusionOk="0">
                  <a:moveTo>
                    <a:pt x="581029" y="616328"/>
                  </a:moveTo>
                  <a:lnTo>
                    <a:pt x="26975" y="296853"/>
                  </a:lnTo>
                  <a:cubicBezTo>
                    <a:pt x="-13002" y="273849"/>
                    <a:pt x="-7957" y="233547"/>
                    <a:pt x="38206" y="207027"/>
                  </a:cubicBezTo>
                  <a:lnTo>
                    <a:pt x="397137" y="0"/>
                  </a:lnTo>
                  <a:lnTo>
                    <a:pt x="1096154" y="402457"/>
                  </a:lnTo>
                  <a:lnTo>
                    <a:pt x="737223" y="609484"/>
                  </a:lnTo>
                  <a:cubicBezTo>
                    <a:pt x="691155" y="636479"/>
                    <a:pt x="621386" y="639331"/>
                    <a:pt x="581029" y="61632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7" name="Google Shape;1787;p24"/>
            <p:cNvSpPr/>
            <p:nvPr/>
          </p:nvSpPr>
          <p:spPr>
            <a:xfrm>
              <a:off x="4213521" y="3398464"/>
              <a:ext cx="1096058" cy="631866"/>
            </a:xfrm>
            <a:custGeom>
              <a:avLst/>
              <a:gdLst/>
              <a:ahLst/>
              <a:cxnLst/>
              <a:rect l="l" t="t" r="r" b="b"/>
              <a:pathLst>
                <a:path w="1096058" h="631866" extrusionOk="0">
                  <a:moveTo>
                    <a:pt x="581029" y="616328"/>
                  </a:moveTo>
                  <a:lnTo>
                    <a:pt x="26975" y="296853"/>
                  </a:lnTo>
                  <a:cubicBezTo>
                    <a:pt x="-13002" y="273849"/>
                    <a:pt x="-7957" y="233547"/>
                    <a:pt x="38206" y="207027"/>
                  </a:cubicBezTo>
                  <a:lnTo>
                    <a:pt x="397423" y="0"/>
                  </a:lnTo>
                  <a:lnTo>
                    <a:pt x="1096059" y="402837"/>
                  </a:lnTo>
                  <a:lnTo>
                    <a:pt x="737128" y="609864"/>
                  </a:lnTo>
                  <a:cubicBezTo>
                    <a:pt x="690774" y="636479"/>
                    <a:pt x="621005" y="639331"/>
                    <a:pt x="581029" y="616328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8" name="Google Shape;1788;p24"/>
            <p:cNvSpPr/>
            <p:nvPr/>
          </p:nvSpPr>
          <p:spPr>
            <a:xfrm>
              <a:off x="5277122" y="3780200"/>
              <a:ext cx="32266" cy="21196"/>
            </a:xfrm>
            <a:custGeom>
              <a:avLst/>
              <a:gdLst/>
              <a:ahLst/>
              <a:cxnLst/>
              <a:rect l="l" t="t" r="r" b="b"/>
              <a:pathLst>
                <a:path w="32266" h="21196" extrusionOk="0">
                  <a:moveTo>
                    <a:pt x="32267" y="21197"/>
                  </a:moveTo>
                  <a:lnTo>
                    <a:pt x="32267" y="0"/>
                  </a:lnTo>
                  <a:lnTo>
                    <a:pt x="0" y="18630"/>
                  </a:lnTo>
                  <a:lnTo>
                    <a:pt x="32267" y="2119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9" name="Google Shape;1789;p24"/>
            <p:cNvSpPr/>
            <p:nvPr/>
          </p:nvSpPr>
          <p:spPr>
            <a:xfrm>
              <a:off x="4213559" y="3635813"/>
              <a:ext cx="33123" cy="21387"/>
            </a:xfrm>
            <a:custGeom>
              <a:avLst/>
              <a:gdLst/>
              <a:ahLst/>
              <a:cxnLst/>
              <a:rect l="l" t="t" r="r" b="b"/>
              <a:pathLst>
                <a:path w="33123" h="21387" extrusionOk="0">
                  <a:moveTo>
                    <a:pt x="0" y="21387"/>
                  </a:moveTo>
                  <a:lnTo>
                    <a:pt x="0" y="0"/>
                  </a:lnTo>
                  <a:lnTo>
                    <a:pt x="33123" y="13688"/>
                  </a:lnTo>
                  <a:lnTo>
                    <a:pt x="0" y="2138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0" name="Google Shape;1790;p24"/>
            <p:cNvSpPr/>
            <p:nvPr/>
          </p:nvSpPr>
          <p:spPr>
            <a:xfrm>
              <a:off x="4213521" y="3377363"/>
              <a:ext cx="1096058" cy="631809"/>
            </a:xfrm>
            <a:custGeom>
              <a:avLst/>
              <a:gdLst/>
              <a:ahLst/>
              <a:cxnLst/>
              <a:rect l="l" t="t" r="r" b="b"/>
              <a:pathLst>
                <a:path w="1096058" h="631809" extrusionOk="0">
                  <a:moveTo>
                    <a:pt x="581029" y="616232"/>
                  </a:moveTo>
                  <a:lnTo>
                    <a:pt x="26975" y="296853"/>
                  </a:lnTo>
                  <a:cubicBezTo>
                    <a:pt x="-13002" y="273754"/>
                    <a:pt x="-7957" y="233547"/>
                    <a:pt x="38206" y="206932"/>
                  </a:cubicBezTo>
                  <a:lnTo>
                    <a:pt x="397423" y="0"/>
                  </a:lnTo>
                  <a:lnTo>
                    <a:pt x="1096059" y="402837"/>
                  </a:lnTo>
                  <a:lnTo>
                    <a:pt x="737128" y="609769"/>
                  </a:lnTo>
                  <a:cubicBezTo>
                    <a:pt x="690774" y="636384"/>
                    <a:pt x="621005" y="639331"/>
                    <a:pt x="581029" y="616232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1" name="Google Shape;1791;p24"/>
            <p:cNvSpPr/>
            <p:nvPr/>
          </p:nvSpPr>
          <p:spPr>
            <a:xfrm>
              <a:off x="4526041" y="3091821"/>
              <a:ext cx="783348" cy="688378"/>
            </a:xfrm>
            <a:custGeom>
              <a:avLst/>
              <a:gdLst/>
              <a:ahLst/>
              <a:cxnLst/>
              <a:rect l="l" t="t" r="r" b="b"/>
              <a:pathLst>
                <a:path w="783348" h="688378" extrusionOk="0">
                  <a:moveTo>
                    <a:pt x="86521" y="286492"/>
                  </a:moveTo>
                  <a:lnTo>
                    <a:pt x="0" y="0"/>
                  </a:lnTo>
                  <a:lnTo>
                    <a:pt x="706346" y="404548"/>
                  </a:lnTo>
                  <a:lnTo>
                    <a:pt x="783348" y="688378"/>
                  </a:lnTo>
                  <a:lnTo>
                    <a:pt x="86521" y="286492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2" name="Google Shape;1792;p24"/>
            <p:cNvSpPr/>
            <p:nvPr/>
          </p:nvSpPr>
          <p:spPr>
            <a:xfrm>
              <a:off x="5278931" y="3755961"/>
              <a:ext cx="30363" cy="36025"/>
            </a:xfrm>
            <a:custGeom>
              <a:avLst/>
              <a:gdLst/>
              <a:ahLst/>
              <a:cxnLst/>
              <a:rect l="l" t="t" r="r" b="b"/>
              <a:pathLst>
                <a:path w="30363" h="36025" extrusionOk="0">
                  <a:moveTo>
                    <a:pt x="9899" y="36025"/>
                  </a:moveTo>
                  <a:lnTo>
                    <a:pt x="30363" y="242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3" name="Google Shape;1793;p24"/>
            <p:cNvSpPr/>
            <p:nvPr/>
          </p:nvSpPr>
          <p:spPr>
            <a:xfrm>
              <a:off x="4503768" y="3102562"/>
              <a:ext cx="785061" cy="689423"/>
            </a:xfrm>
            <a:custGeom>
              <a:avLst/>
              <a:gdLst/>
              <a:ahLst/>
              <a:cxnLst/>
              <a:rect l="l" t="t" r="r" b="b"/>
              <a:pathLst>
                <a:path w="785061" h="689423" extrusionOk="0">
                  <a:moveTo>
                    <a:pt x="86425" y="286492"/>
                  </a:moveTo>
                  <a:lnTo>
                    <a:pt x="0" y="0"/>
                  </a:lnTo>
                  <a:lnTo>
                    <a:pt x="706346" y="404643"/>
                  </a:lnTo>
                  <a:lnTo>
                    <a:pt x="785061" y="689424"/>
                  </a:lnTo>
                  <a:lnTo>
                    <a:pt x="86425" y="286492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4" name="Google Shape;1794;p24"/>
            <p:cNvSpPr/>
            <p:nvPr/>
          </p:nvSpPr>
          <p:spPr>
            <a:xfrm>
              <a:off x="3580122" y="393272"/>
              <a:ext cx="2872593" cy="3889928"/>
            </a:xfrm>
            <a:custGeom>
              <a:avLst/>
              <a:gdLst/>
              <a:ahLst/>
              <a:cxnLst/>
              <a:rect l="l" t="t" r="r" b="b"/>
              <a:pathLst>
                <a:path w="2872593" h="3889928" extrusionOk="0">
                  <a:moveTo>
                    <a:pt x="2803111" y="3881586"/>
                  </a:moveTo>
                  <a:lnTo>
                    <a:pt x="69483" y="2305217"/>
                  </a:lnTo>
                  <a:cubicBezTo>
                    <a:pt x="31410" y="2283165"/>
                    <a:pt x="0" y="2223756"/>
                    <a:pt x="0" y="2172713"/>
                  </a:cubicBezTo>
                  <a:lnTo>
                    <a:pt x="0" y="60716"/>
                  </a:lnTo>
                  <a:cubicBezTo>
                    <a:pt x="0" y="9673"/>
                    <a:pt x="31125" y="-13806"/>
                    <a:pt x="69483" y="8342"/>
                  </a:cubicBezTo>
                  <a:lnTo>
                    <a:pt x="2803111" y="1584711"/>
                  </a:lnTo>
                  <a:cubicBezTo>
                    <a:pt x="2841183" y="1606763"/>
                    <a:pt x="2872593" y="1666077"/>
                    <a:pt x="2872593" y="1717121"/>
                  </a:cubicBezTo>
                  <a:lnTo>
                    <a:pt x="2872593" y="3829212"/>
                  </a:lnTo>
                  <a:cubicBezTo>
                    <a:pt x="2872593" y="3880256"/>
                    <a:pt x="2841469" y="3903734"/>
                    <a:pt x="2803111" y="3881586"/>
                  </a:cubicBez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5" name="Google Shape;1795;p24"/>
            <p:cNvSpPr/>
            <p:nvPr/>
          </p:nvSpPr>
          <p:spPr>
            <a:xfrm>
              <a:off x="6397319" y="4189501"/>
              <a:ext cx="30267" cy="107125"/>
            </a:xfrm>
            <a:custGeom>
              <a:avLst/>
              <a:gdLst/>
              <a:ahLst/>
              <a:cxnLst/>
              <a:rect l="l" t="t" r="r" b="b"/>
              <a:pathLst>
                <a:path w="30267" h="107125" extrusionOk="0">
                  <a:moveTo>
                    <a:pt x="0" y="107125"/>
                  </a:moveTo>
                  <a:lnTo>
                    <a:pt x="30268" y="89731"/>
                  </a:lnTo>
                  <a:lnTo>
                    <a:pt x="17228" y="0"/>
                  </a:lnTo>
                  <a:lnTo>
                    <a:pt x="0" y="107125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6" name="Google Shape;1796;p24"/>
            <p:cNvSpPr/>
            <p:nvPr/>
          </p:nvSpPr>
          <p:spPr>
            <a:xfrm>
              <a:off x="3574887" y="397432"/>
              <a:ext cx="72623" cy="31086"/>
            </a:xfrm>
            <a:custGeom>
              <a:avLst/>
              <a:gdLst/>
              <a:ahLst/>
              <a:cxnLst/>
              <a:rect l="l" t="t" r="r" b="b"/>
              <a:pathLst>
                <a:path w="72623" h="31086" extrusionOk="0">
                  <a:moveTo>
                    <a:pt x="0" y="17110"/>
                  </a:moveTo>
                  <a:lnTo>
                    <a:pt x="29792" y="0"/>
                  </a:lnTo>
                  <a:lnTo>
                    <a:pt x="72624" y="24334"/>
                  </a:lnTo>
                  <a:cubicBezTo>
                    <a:pt x="72624" y="24334"/>
                    <a:pt x="27032" y="31273"/>
                    <a:pt x="25890" y="31083"/>
                  </a:cubicBezTo>
                  <a:cubicBezTo>
                    <a:pt x="24747" y="30892"/>
                    <a:pt x="0" y="17110"/>
                    <a:pt x="0" y="1711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7" name="Google Shape;1797;p24"/>
            <p:cNvSpPr/>
            <p:nvPr/>
          </p:nvSpPr>
          <p:spPr>
            <a:xfrm>
              <a:off x="3554709" y="407720"/>
              <a:ext cx="2872878" cy="3889928"/>
            </a:xfrm>
            <a:custGeom>
              <a:avLst/>
              <a:gdLst/>
              <a:ahLst/>
              <a:cxnLst/>
              <a:rect l="l" t="t" r="r" b="b"/>
              <a:pathLst>
                <a:path w="2872878" h="3889928" extrusionOk="0">
                  <a:moveTo>
                    <a:pt x="2803491" y="3881587"/>
                  </a:moveTo>
                  <a:lnTo>
                    <a:pt x="69388" y="2304837"/>
                  </a:lnTo>
                  <a:cubicBezTo>
                    <a:pt x="31315" y="2282785"/>
                    <a:pt x="0" y="2223471"/>
                    <a:pt x="0" y="2172332"/>
                  </a:cubicBezTo>
                  <a:lnTo>
                    <a:pt x="0" y="60716"/>
                  </a:lnTo>
                  <a:cubicBezTo>
                    <a:pt x="0" y="9673"/>
                    <a:pt x="31125" y="-13806"/>
                    <a:pt x="69388" y="8342"/>
                  </a:cubicBezTo>
                  <a:lnTo>
                    <a:pt x="2803491" y="1584711"/>
                  </a:lnTo>
                  <a:cubicBezTo>
                    <a:pt x="2841564" y="1606763"/>
                    <a:pt x="2872879" y="1666077"/>
                    <a:pt x="2872879" y="1717216"/>
                  </a:cubicBezTo>
                  <a:lnTo>
                    <a:pt x="2872879" y="3829212"/>
                  </a:lnTo>
                  <a:cubicBezTo>
                    <a:pt x="2872879" y="3880256"/>
                    <a:pt x="2841850" y="3903734"/>
                    <a:pt x="2803491" y="3881587"/>
                  </a:cubicBezTo>
                  <a:close/>
                </a:path>
              </a:pathLst>
            </a:custGeom>
            <a:solidFill>
              <a:srgbClr val="E4E7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8" name="Google Shape;1798;p24"/>
            <p:cNvSpPr/>
            <p:nvPr/>
          </p:nvSpPr>
          <p:spPr>
            <a:xfrm>
              <a:off x="3549854" y="410477"/>
              <a:ext cx="2872973" cy="3889886"/>
            </a:xfrm>
            <a:custGeom>
              <a:avLst/>
              <a:gdLst/>
              <a:ahLst/>
              <a:cxnLst/>
              <a:rect l="l" t="t" r="r" b="b"/>
              <a:pathLst>
                <a:path w="2872973" h="3889886" extrusionOk="0">
                  <a:moveTo>
                    <a:pt x="2803491" y="3881587"/>
                  </a:moveTo>
                  <a:lnTo>
                    <a:pt x="69483" y="2305217"/>
                  </a:lnTo>
                  <a:cubicBezTo>
                    <a:pt x="31410" y="2283070"/>
                    <a:pt x="0" y="2223756"/>
                    <a:pt x="0" y="2172713"/>
                  </a:cubicBezTo>
                  <a:lnTo>
                    <a:pt x="0" y="60716"/>
                  </a:lnTo>
                  <a:cubicBezTo>
                    <a:pt x="0" y="9673"/>
                    <a:pt x="31124" y="-13806"/>
                    <a:pt x="69483" y="8342"/>
                  </a:cubicBezTo>
                  <a:lnTo>
                    <a:pt x="2803491" y="1584711"/>
                  </a:lnTo>
                  <a:cubicBezTo>
                    <a:pt x="2841564" y="1606764"/>
                    <a:pt x="2872974" y="1666077"/>
                    <a:pt x="2872974" y="1717121"/>
                  </a:cubicBezTo>
                  <a:lnTo>
                    <a:pt x="2872974" y="3829212"/>
                  </a:lnTo>
                  <a:cubicBezTo>
                    <a:pt x="2872974" y="3879971"/>
                    <a:pt x="2841849" y="3903734"/>
                    <a:pt x="2803491" y="3881587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9" name="Google Shape;1799;p24"/>
            <p:cNvSpPr/>
            <p:nvPr/>
          </p:nvSpPr>
          <p:spPr>
            <a:xfrm>
              <a:off x="3584596" y="456003"/>
              <a:ext cx="2802063" cy="3707642"/>
            </a:xfrm>
            <a:custGeom>
              <a:avLst/>
              <a:gdLst/>
              <a:ahLst/>
              <a:cxnLst/>
              <a:rect l="l" t="t" r="r" b="b"/>
              <a:pathLst>
                <a:path w="2802063" h="3707642" extrusionOk="0">
                  <a:moveTo>
                    <a:pt x="2800636" y="3707643"/>
                  </a:moveTo>
                  <a:lnTo>
                    <a:pt x="0" y="2092872"/>
                  </a:lnTo>
                  <a:lnTo>
                    <a:pt x="1428" y="23650"/>
                  </a:lnTo>
                  <a:cubicBezTo>
                    <a:pt x="1428" y="2453"/>
                    <a:pt x="16371" y="-6102"/>
                    <a:pt x="34742" y="4639"/>
                  </a:cubicBezTo>
                  <a:lnTo>
                    <a:pt x="2768750" y="1580818"/>
                  </a:lnTo>
                  <a:cubicBezTo>
                    <a:pt x="2788395" y="1593631"/>
                    <a:pt x="2800769" y="1615018"/>
                    <a:pt x="2802063" y="163842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0" name="Google Shape;1800;p24"/>
            <p:cNvSpPr/>
            <p:nvPr/>
          </p:nvSpPr>
          <p:spPr>
            <a:xfrm>
              <a:off x="3711283" y="669187"/>
              <a:ext cx="283071" cy="477189"/>
            </a:xfrm>
            <a:custGeom>
              <a:avLst/>
              <a:gdLst/>
              <a:ahLst/>
              <a:cxnLst/>
              <a:rect l="l" t="t" r="r" b="b"/>
              <a:pathLst>
                <a:path w="283071" h="477189" extrusionOk="0">
                  <a:moveTo>
                    <a:pt x="268604" y="475462"/>
                  </a:moveTo>
                  <a:lnTo>
                    <a:pt x="14468" y="328699"/>
                  </a:lnTo>
                  <a:cubicBezTo>
                    <a:pt x="5540" y="322277"/>
                    <a:pt x="181" y="312023"/>
                    <a:pt x="0" y="30103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8604" y="148572"/>
                  </a:lnTo>
                  <a:cubicBezTo>
                    <a:pt x="277551" y="154933"/>
                    <a:pt x="282919" y="165172"/>
                    <a:pt x="283071" y="176138"/>
                  </a:cubicBezTo>
                  <a:lnTo>
                    <a:pt x="283071" y="464531"/>
                  </a:lnTo>
                  <a:cubicBezTo>
                    <a:pt x="283071" y="474986"/>
                    <a:pt x="276599" y="480119"/>
                    <a:pt x="268604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1" name="Google Shape;1801;p24"/>
            <p:cNvSpPr/>
            <p:nvPr/>
          </p:nvSpPr>
          <p:spPr>
            <a:xfrm>
              <a:off x="4063456" y="872696"/>
              <a:ext cx="283832" cy="477419"/>
            </a:xfrm>
            <a:custGeom>
              <a:avLst/>
              <a:gdLst/>
              <a:ahLst/>
              <a:cxnLst/>
              <a:rect l="l" t="t" r="r" b="b"/>
              <a:pathLst>
                <a:path w="283832" h="477419" extrusionOk="0">
                  <a:moveTo>
                    <a:pt x="269365" y="475462"/>
                  </a:moveTo>
                  <a:lnTo>
                    <a:pt x="14468" y="328509"/>
                  </a:lnTo>
                  <a:cubicBezTo>
                    <a:pt x="5540" y="322087"/>
                    <a:pt x="181" y="311833"/>
                    <a:pt x="0" y="30084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9080" y="148572"/>
                  </a:lnTo>
                  <a:cubicBezTo>
                    <a:pt x="278217" y="154931"/>
                    <a:pt x="283709" y="165305"/>
                    <a:pt x="283833" y="176423"/>
                  </a:cubicBezTo>
                  <a:lnTo>
                    <a:pt x="283833" y="464531"/>
                  </a:lnTo>
                  <a:cubicBezTo>
                    <a:pt x="283833" y="475177"/>
                    <a:pt x="277360" y="480595"/>
                    <a:pt x="269365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2" name="Google Shape;1802;p24"/>
            <p:cNvSpPr/>
            <p:nvPr/>
          </p:nvSpPr>
          <p:spPr>
            <a:xfrm>
              <a:off x="4408015" y="1071223"/>
              <a:ext cx="284023" cy="477216"/>
            </a:xfrm>
            <a:custGeom>
              <a:avLst/>
              <a:gdLst/>
              <a:ahLst/>
              <a:cxnLst/>
              <a:rect l="l" t="t" r="r" b="b"/>
              <a:pathLst>
                <a:path w="284023" h="477216" extrusionOk="0">
                  <a:moveTo>
                    <a:pt x="269556" y="475502"/>
                  </a:moveTo>
                  <a:lnTo>
                    <a:pt x="14468" y="328644"/>
                  </a:lnTo>
                  <a:cubicBezTo>
                    <a:pt x="5521" y="322285"/>
                    <a:pt x="152" y="312048"/>
                    <a:pt x="0" y="301079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269556" y="148993"/>
                  </a:lnTo>
                  <a:cubicBezTo>
                    <a:pt x="278503" y="155354"/>
                    <a:pt x="283871" y="165592"/>
                    <a:pt x="284023" y="176559"/>
                  </a:cubicBezTo>
                  <a:lnTo>
                    <a:pt x="284023" y="464571"/>
                  </a:lnTo>
                  <a:cubicBezTo>
                    <a:pt x="283547" y="475217"/>
                    <a:pt x="277075" y="480065"/>
                    <a:pt x="269556" y="47550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3" name="Google Shape;1803;p24"/>
            <p:cNvSpPr/>
            <p:nvPr/>
          </p:nvSpPr>
          <p:spPr>
            <a:xfrm>
              <a:off x="3711283" y="1076206"/>
              <a:ext cx="283071" cy="477216"/>
            </a:xfrm>
            <a:custGeom>
              <a:avLst/>
              <a:gdLst/>
              <a:ahLst/>
              <a:cxnLst/>
              <a:rect l="l" t="t" r="r" b="b"/>
              <a:pathLst>
                <a:path w="283071" h="477216" extrusionOk="0">
                  <a:moveTo>
                    <a:pt x="268604" y="475462"/>
                  </a:moveTo>
                  <a:lnTo>
                    <a:pt x="14468" y="328699"/>
                  </a:lnTo>
                  <a:cubicBezTo>
                    <a:pt x="5540" y="322273"/>
                    <a:pt x="181" y="312027"/>
                    <a:pt x="0" y="30103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8604" y="148477"/>
                  </a:lnTo>
                  <a:cubicBezTo>
                    <a:pt x="277532" y="154899"/>
                    <a:pt x="282891" y="165154"/>
                    <a:pt x="283071" y="176138"/>
                  </a:cubicBezTo>
                  <a:lnTo>
                    <a:pt x="283071" y="464531"/>
                  </a:lnTo>
                  <a:cubicBezTo>
                    <a:pt x="283071" y="475177"/>
                    <a:pt x="276599" y="480119"/>
                    <a:pt x="268604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4" name="Google Shape;1804;p24"/>
            <p:cNvSpPr/>
            <p:nvPr/>
          </p:nvSpPr>
          <p:spPr>
            <a:xfrm>
              <a:off x="4063456" y="1279716"/>
              <a:ext cx="283556" cy="477216"/>
            </a:xfrm>
            <a:custGeom>
              <a:avLst/>
              <a:gdLst/>
              <a:ahLst/>
              <a:cxnLst/>
              <a:rect l="l" t="t" r="r" b="b"/>
              <a:pathLst>
                <a:path w="283556" h="477216" extrusionOk="0">
                  <a:moveTo>
                    <a:pt x="269365" y="475462"/>
                  </a:moveTo>
                  <a:lnTo>
                    <a:pt x="14468" y="328699"/>
                  </a:lnTo>
                  <a:cubicBezTo>
                    <a:pt x="5540" y="322273"/>
                    <a:pt x="181" y="312027"/>
                    <a:pt x="0" y="30103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9080" y="148477"/>
                  </a:lnTo>
                  <a:cubicBezTo>
                    <a:pt x="278008" y="154903"/>
                    <a:pt x="283366" y="165150"/>
                    <a:pt x="283547" y="176138"/>
                  </a:cubicBezTo>
                  <a:lnTo>
                    <a:pt x="283547" y="464531"/>
                  </a:lnTo>
                  <a:cubicBezTo>
                    <a:pt x="283833" y="475177"/>
                    <a:pt x="277360" y="480119"/>
                    <a:pt x="269365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5" name="Google Shape;1805;p24"/>
            <p:cNvSpPr/>
            <p:nvPr/>
          </p:nvSpPr>
          <p:spPr>
            <a:xfrm>
              <a:off x="4098484" y="1260570"/>
              <a:ext cx="283570" cy="477216"/>
            </a:xfrm>
            <a:custGeom>
              <a:avLst/>
              <a:gdLst/>
              <a:ahLst/>
              <a:cxnLst/>
              <a:rect l="l" t="t" r="r" b="b"/>
              <a:pathLst>
                <a:path w="283570" h="477216" extrusionOk="0">
                  <a:moveTo>
                    <a:pt x="269079" y="475502"/>
                  </a:moveTo>
                  <a:lnTo>
                    <a:pt x="14468" y="328644"/>
                  </a:lnTo>
                  <a:cubicBezTo>
                    <a:pt x="5521" y="322285"/>
                    <a:pt x="152" y="312048"/>
                    <a:pt x="0" y="301079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269079" y="148518"/>
                  </a:lnTo>
                  <a:cubicBezTo>
                    <a:pt x="278008" y="154943"/>
                    <a:pt x="283366" y="165190"/>
                    <a:pt x="283547" y="176178"/>
                  </a:cubicBezTo>
                  <a:lnTo>
                    <a:pt x="283547" y="464571"/>
                  </a:lnTo>
                  <a:cubicBezTo>
                    <a:pt x="284023" y="475217"/>
                    <a:pt x="277075" y="480065"/>
                    <a:pt x="269079" y="475502"/>
                  </a:cubicBezTo>
                  <a:close/>
                </a:path>
              </a:pathLst>
            </a:custGeom>
            <a:solidFill>
              <a:srgbClr val="00B5D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6" name="Google Shape;1806;p24"/>
            <p:cNvSpPr/>
            <p:nvPr/>
          </p:nvSpPr>
          <p:spPr>
            <a:xfrm>
              <a:off x="4408015" y="1478241"/>
              <a:ext cx="284023" cy="477161"/>
            </a:xfrm>
            <a:custGeom>
              <a:avLst/>
              <a:gdLst/>
              <a:ahLst/>
              <a:cxnLst/>
              <a:rect l="l" t="t" r="r" b="b"/>
              <a:pathLst>
                <a:path w="284023" h="477161" extrusionOk="0">
                  <a:moveTo>
                    <a:pt x="269556" y="475409"/>
                  </a:moveTo>
                  <a:lnTo>
                    <a:pt x="14468" y="328646"/>
                  </a:lnTo>
                  <a:cubicBezTo>
                    <a:pt x="5521" y="322287"/>
                    <a:pt x="152" y="312050"/>
                    <a:pt x="0" y="301080"/>
                  </a:cubicBezTo>
                  <a:lnTo>
                    <a:pt x="0" y="12593"/>
                  </a:lnTo>
                  <a:cubicBezTo>
                    <a:pt x="0" y="2042"/>
                    <a:pt x="6472" y="-2901"/>
                    <a:pt x="14468" y="1757"/>
                  </a:cubicBezTo>
                  <a:lnTo>
                    <a:pt x="269556" y="148519"/>
                  </a:lnTo>
                  <a:cubicBezTo>
                    <a:pt x="278503" y="154878"/>
                    <a:pt x="283871" y="165116"/>
                    <a:pt x="284023" y="176085"/>
                  </a:cubicBezTo>
                  <a:lnTo>
                    <a:pt x="284023" y="464382"/>
                  </a:lnTo>
                  <a:cubicBezTo>
                    <a:pt x="283547" y="475124"/>
                    <a:pt x="277075" y="480066"/>
                    <a:pt x="269556" y="4754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7" name="Google Shape;1807;p24"/>
            <p:cNvSpPr/>
            <p:nvPr/>
          </p:nvSpPr>
          <p:spPr>
            <a:xfrm>
              <a:off x="3711283" y="1491834"/>
              <a:ext cx="283071" cy="477165"/>
            </a:xfrm>
            <a:custGeom>
              <a:avLst/>
              <a:gdLst/>
              <a:ahLst/>
              <a:cxnLst/>
              <a:rect l="l" t="t" r="r" b="b"/>
              <a:pathLst>
                <a:path w="283071" h="477165" extrusionOk="0">
                  <a:moveTo>
                    <a:pt x="268604" y="475409"/>
                  </a:moveTo>
                  <a:lnTo>
                    <a:pt x="14468" y="328646"/>
                  </a:lnTo>
                  <a:cubicBezTo>
                    <a:pt x="5521" y="322287"/>
                    <a:pt x="152" y="312050"/>
                    <a:pt x="0" y="301080"/>
                  </a:cubicBezTo>
                  <a:lnTo>
                    <a:pt x="0" y="12593"/>
                  </a:lnTo>
                  <a:cubicBezTo>
                    <a:pt x="0" y="2042"/>
                    <a:pt x="6472" y="-2901"/>
                    <a:pt x="14468" y="1757"/>
                  </a:cubicBezTo>
                  <a:lnTo>
                    <a:pt x="268604" y="148519"/>
                  </a:lnTo>
                  <a:cubicBezTo>
                    <a:pt x="277551" y="154878"/>
                    <a:pt x="282919" y="165116"/>
                    <a:pt x="283071" y="176085"/>
                  </a:cubicBezTo>
                  <a:lnTo>
                    <a:pt x="283071" y="464573"/>
                  </a:lnTo>
                  <a:cubicBezTo>
                    <a:pt x="283071" y="475123"/>
                    <a:pt x="276599" y="480066"/>
                    <a:pt x="268604" y="4754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8" name="Google Shape;1808;p24"/>
            <p:cNvSpPr/>
            <p:nvPr/>
          </p:nvSpPr>
          <p:spPr>
            <a:xfrm>
              <a:off x="3711283" y="1946286"/>
              <a:ext cx="980755" cy="657383"/>
            </a:xfrm>
            <a:custGeom>
              <a:avLst/>
              <a:gdLst/>
              <a:ahLst/>
              <a:cxnLst/>
              <a:rect l="l" t="t" r="r" b="b"/>
              <a:pathLst>
                <a:path w="980755" h="657383" extrusionOk="0">
                  <a:moveTo>
                    <a:pt x="966288" y="655629"/>
                  </a:moveTo>
                  <a:lnTo>
                    <a:pt x="14468" y="106884"/>
                  </a:lnTo>
                  <a:cubicBezTo>
                    <a:pt x="5540" y="100458"/>
                    <a:pt x="181" y="90212"/>
                    <a:pt x="0" y="79224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966288" y="550594"/>
                  </a:lnTo>
                  <a:cubicBezTo>
                    <a:pt x="975235" y="556954"/>
                    <a:pt x="980603" y="567191"/>
                    <a:pt x="980755" y="578160"/>
                  </a:cubicBezTo>
                  <a:lnTo>
                    <a:pt x="980755" y="644698"/>
                  </a:lnTo>
                  <a:cubicBezTo>
                    <a:pt x="980280" y="655344"/>
                    <a:pt x="973807" y="660286"/>
                    <a:pt x="966288" y="65562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9" name="Google Shape;1809;p24"/>
            <p:cNvSpPr/>
            <p:nvPr/>
          </p:nvSpPr>
          <p:spPr>
            <a:xfrm>
              <a:off x="3715090" y="2139055"/>
              <a:ext cx="732044" cy="480371"/>
            </a:xfrm>
            <a:custGeom>
              <a:avLst/>
              <a:gdLst/>
              <a:ahLst/>
              <a:cxnLst/>
              <a:rect l="l" t="t" r="r" b="b"/>
              <a:pathLst>
                <a:path w="732044" h="480371" extrusionOk="0">
                  <a:moveTo>
                    <a:pt x="717577" y="478449"/>
                  </a:moveTo>
                  <a:lnTo>
                    <a:pt x="14468" y="73425"/>
                  </a:lnTo>
                  <a:cubicBezTo>
                    <a:pt x="5521" y="67066"/>
                    <a:pt x="152" y="56829"/>
                    <a:pt x="0" y="45860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717577" y="407064"/>
                  </a:lnTo>
                  <a:cubicBezTo>
                    <a:pt x="726505" y="413489"/>
                    <a:pt x="731864" y="423736"/>
                    <a:pt x="732045" y="434724"/>
                  </a:cubicBezTo>
                  <a:lnTo>
                    <a:pt x="732045" y="467708"/>
                  </a:lnTo>
                  <a:cubicBezTo>
                    <a:pt x="732045" y="478449"/>
                    <a:pt x="725572" y="483392"/>
                    <a:pt x="717577" y="47844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0" name="Google Shape;1810;p24"/>
            <p:cNvSpPr/>
            <p:nvPr/>
          </p:nvSpPr>
          <p:spPr>
            <a:xfrm>
              <a:off x="3715090" y="2264376"/>
              <a:ext cx="732044" cy="480312"/>
            </a:xfrm>
            <a:custGeom>
              <a:avLst/>
              <a:gdLst/>
              <a:ahLst/>
              <a:cxnLst/>
              <a:rect l="l" t="t" r="r" b="b"/>
              <a:pathLst>
                <a:path w="732044" h="480312" extrusionOk="0">
                  <a:moveTo>
                    <a:pt x="717577" y="478598"/>
                  </a:moveTo>
                  <a:lnTo>
                    <a:pt x="14468" y="73195"/>
                  </a:lnTo>
                  <a:cubicBezTo>
                    <a:pt x="5521" y="66836"/>
                    <a:pt x="152" y="56599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717577" y="407023"/>
                  </a:lnTo>
                  <a:cubicBezTo>
                    <a:pt x="726505" y="413449"/>
                    <a:pt x="731864" y="423696"/>
                    <a:pt x="732045" y="434684"/>
                  </a:cubicBezTo>
                  <a:lnTo>
                    <a:pt x="732045" y="467667"/>
                  </a:lnTo>
                  <a:cubicBezTo>
                    <a:pt x="732045" y="478313"/>
                    <a:pt x="725572" y="483161"/>
                    <a:pt x="717577" y="478598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1" name="Google Shape;1811;p24"/>
            <p:cNvSpPr/>
            <p:nvPr/>
          </p:nvSpPr>
          <p:spPr>
            <a:xfrm>
              <a:off x="3715090" y="2389467"/>
              <a:ext cx="599361" cy="403889"/>
            </a:xfrm>
            <a:custGeom>
              <a:avLst/>
              <a:gdLst/>
              <a:ahLst/>
              <a:cxnLst/>
              <a:rect l="l" t="t" r="r" b="b"/>
              <a:pathLst>
                <a:path w="599361" h="403889" extrusionOk="0">
                  <a:moveTo>
                    <a:pt x="584893" y="402175"/>
                  </a:moveTo>
                  <a:lnTo>
                    <a:pt x="14468" y="73195"/>
                  </a:lnTo>
                  <a:cubicBezTo>
                    <a:pt x="5521" y="66836"/>
                    <a:pt x="152" y="56599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584893" y="330600"/>
                  </a:lnTo>
                  <a:cubicBezTo>
                    <a:pt x="593822" y="337026"/>
                    <a:pt x="599180" y="347272"/>
                    <a:pt x="599361" y="358261"/>
                  </a:cubicBezTo>
                  <a:lnTo>
                    <a:pt x="599361" y="391244"/>
                  </a:lnTo>
                  <a:cubicBezTo>
                    <a:pt x="599361" y="401890"/>
                    <a:pt x="592889" y="406738"/>
                    <a:pt x="584893" y="402175"/>
                  </a:cubicBezTo>
                  <a:close/>
                </a:path>
              </a:pathLst>
            </a:custGeom>
            <a:solidFill>
              <a:srgbClr val="00B5D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2" name="Google Shape;1812;p24"/>
            <p:cNvSpPr/>
            <p:nvPr/>
          </p:nvSpPr>
          <p:spPr>
            <a:xfrm>
              <a:off x="4855752" y="2612272"/>
              <a:ext cx="1403078" cy="900663"/>
            </a:xfrm>
            <a:custGeom>
              <a:avLst/>
              <a:gdLst/>
              <a:ahLst/>
              <a:cxnLst/>
              <a:rect l="l" t="t" r="r" b="b"/>
              <a:pathLst>
                <a:path w="1403078" h="900663" extrusionOk="0">
                  <a:moveTo>
                    <a:pt x="1388610" y="898735"/>
                  </a:moveTo>
                  <a:lnTo>
                    <a:pt x="14468" y="106749"/>
                  </a:lnTo>
                  <a:cubicBezTo>
                    <a:pt x="5520" y="100390"/>
                    <a:pt x="152" y="90152"/>
                    <a:pt x="0" y="79183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1388610" y="794177"/>
                  </a:lnTo>
                  <a:cubicBezTo>
                    <a:pt x="1397557" y="800536"/>
                    <a:pt x="1402926" y="810773"/>
                    <a:pt x="1403078" y="821742"/>
                  </a:cubicBezTo>
                  <a:lnTo>
                    <a:pt x="1403078" y="888280"/>
                  </a:lnTo>
                  <a:cubicBezTo>
                    <a:pt x="1403078" y="898735"/>
                    <a:pt x="1396606" y="903678"/>
                    <a:pt x="1388610" y="898735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3" name="Google Shape;1813;p24"/>
            <p:cNvSpPr/>
            <p:nvPr/>
          </p:nvSpPr>
          <p:spPr>
            <a:xfrm>
              <a:off x="4860130" y="2805136"/>
              <a:ext cx="1263255" cy="786670"/>
            </a:xfrm>
            <a:custGeom>
              <a:avLst/>
              <a:gdLst/>
              <a:ahLst/>
              <a:cxnLst/>
              <a:rect l="l" t="t" r="r" b="b"/>
              <a:pathLst>
                <a:path w="1263255" h="786670" extrusionOk="0">
                  <a:moveTo>
                    <a:pt x="1248788" y="784956"/>
                  </a:moveTo>
                  <a:lnTo>
                    <a:pt x="14468" y="73195"/>
                  </a:lnTo>
                  <a:cubicBezTo>
                    <a:pt x="5521" y="66836"/>
                    <a:pt x="152" y="56599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1248788" y="713381"/>
                  </a:lnTo>
                  <a:cubicBezTo>
                    <a:pt x="1257716" y="719807"/>
                    <a:pt x="1263075" y="730053"/>
                    <a:pt x="1263256" y="741042"/>
                  </a:cubicBezTo>
                  <a:lnTo>
                    <a:pt x="1263256" y="774025"/>
                  </a:lnTo>
                  <a:cubicBezTo>
                    <a:pt x="1263256" y="784671"/>
                    <a:pt x="1256783" y="789519"/>
                    <a:pt x="1248788" y="784956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4" name="Google Shape;1814;p24"/>
            <p:cNvSpPr/>
            <p:nvPr/>
          </p:nvSpPr>
          <p:spPr>
            <a:xfrm>
              <a:off x="4860130" y="2930227"/>
              <a:ext cx="1263255" cy="786839"/>
            </a:xfrm>
            <a:custGeom>
              <a:avLst/>
              <a:gdLst/>
              <a:ahLst/>
              <a:cxnLst/>
              <a:rect l="l" t="t" r="r" b="b"/>
              <a:pathLst>
                <a:path w="1263255" h="786839" extrusionOk="0">
                  <a:moveTo>
                    <a:pt x="1248788" y="784956"/>
                  </a:moveTo>
                  <a:lnTo>
                    <a:pt x="14468" y="73290"/>
                  </a:lnTo>
                  <a:cubicBezTo>
                    <a:pt x="5540" y="66864"/>
                    <a:pt x="181" y="56617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4"/>
                  </a:cubicBezTo>
                  <a:lnTo>
                    <a:pt x="1248788" y="713856"/>
                  </a:lnTo>
                  <a:cubicBezTo>
                    <a:pt x="1257735" y="720215"/>
                    <a:pt x="1263104" y="730453"/>
                    <a:pt x="1263256" y="741422"/>
                  </a:cubicBezTo>
                  <a:lnTo>
                    <a:pt x="1263256" y="774405"/>
                  </a:lnTo>
                  <a:cubicBezTo>
                    <a:pt x="1263256" y="784671"/>
                    <a:pt x="1256783" y="789899"/>
                    <a:pt x="1248788" y="784956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5" name="Google Shape;1815;p24"/>
            <p:cNvSpPr/>
            <p:nvPr/>
          </p:nvSpPr>
          <p:spPr>
            <a:xfrm>
              <a:off x="4860130" y="3055222"/>
              <a:ext cx="1034438" cy="654829"/>
            </a:xfrm>
            <a:custGeom>
              <a:avLst/>
              <a:gdLst/>
              <a:ahLst/>
              <a:cxnLst/>
              <a:rect l="l" t="t" r="r" b="b"/>
              <a:pathLst>
                <a:path w="1034438" h="654829" extrusionOk="0">
                  <a:moveTo>
                    <a:pt x="1019971" y="653117"/>
                  </a:moveTo>
                  <a:lnTo>
                    <a:pt x="14468" y="73290"/>
                  </a:lnTo>
                  <a:cubicBezTo>
                    <a:pt x="5540" y="66864"/>
                    <a:pt x="181" y="56618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1019971" y="581542"/>
                  </a:lnTo>
                  <a:cubicBezTo>
                    <a:pt x="1028880" y="587929"/>
                    <a:pt x="1034248" y="598157"/>
                    <a:pt x="1034438" y="609107"/>
                  </a:cubicBezTo>
                  <a:lnTo>
                    <a:pt x="1034438" y="642091"/>
                  </a:lnTo>
                  <a:cubicBezTo>
                    <a:pt x="1034438" y="652832"/>
                    <a:pt x="1027871" y="657679"/>
                    <a:pt x="1019971" y="653117"/>
                  </a:cubicBezTo>
                  <a:close/>
                </a:path>
              </a:pathLst>
            </a:custGeom>
            <a:solidFill>
              <a:srgbClr val="00B5D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6" name="Google Shape;1816;p24"/>
            <p:cNvSpPr/>
            <p:nvPr/>
          </p:nvSpPr>
          <p:spPr>
            <a:xfrm>
              <a:off x="4063456" y="1695343"/>
              <a:ext cx="283556" cy="477207"/>
            </a:xfrm>
            <a:custGeom>
              <a:avLst/>
              <a:gdLst/>
              <a:ahLst/>
              <a:cxnLst/>
              <a:rect l="l" t="t" r="r" b="b"/>
              <a:pathLst>
                <a:path w="283556" h="477207" extrusionOk="0">
                  <a:moveTo>
                    <a:pt x="269365" y="475409"/>
                  </a:moveTo>
                  <a:lnTo>
                    <a:pt x="14468" y="328646"/>
                  </a:lnTo>
                  <a:cubicBezTo>
                    <a:pt x="5521" y="322287"/>
                    <a:pt x="152" y="312050"/>
                    <a:pt x="0" y="301080"/>
                  </a:cubicBezTo>
                  <a:lnTo>
                    <a:pt x="0" y="12593"/>
                  </a:lnTo>
                  <a:cubicBezTo>
                    <a:pt x="0" y="2042"/>
                    <a:pt x="6472" y="-2901"/>
                    <a:pt x="14468" y="1757"/>
                  </a:cubicBezTo>
                  <a:lnTo>
                    <a:pt x="269080" y="148519"/>
                  </a:lnTo>
                  <a:cubicBezTo>
                    <a:pt x="278027" y="154878"/>
                    <a:pt x="283395" y="165116"/>
                    <a:pt x="283547" y="176085"/>
                  </a:cubicBezTo>
                  <a:lnTo>
                    <a:pt x="283547" y="464573"/>
                  </a:lnTo>
                  <a:cubicBezTo>
                    <a:pt x="283833" y="475409"/>
                    <a:pt x="277360" y="480066"/>
                    <a:pt x="269365" y="4754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7" name="Google Shape;1817;p24"/>
            <p:cNvSpPr/>
            <p:nvPr/>
          </p:nvSpPr>
          <p:spPr>
            <a:xfrm>
              <a:off x="4408015" y="1893817"/>
              <a:ext cx="284023" cy="477216"/>
            </a:xfrm>
            <a:custGeom>
              <a:avLst/>
              <a:gdLst/>
              <a:ahLst/>
              <a:cxnLst/>
              <a:rect l="l" t="t" r="r" b="b"/>
              <a:pathLst>
                <a:path w="284023" h="477216" extrusionOk="0">
                  <a:moveTo>
                    <a:pt x="269556" y="475502"/>
                  </a:moveTo>
                  <a:lnTo>
                    <a:pt x="14468" y="328644"/>
                  </a:lnTo>
                  <a:cubicBezTo>
                    <a:pt x="5521" y="322285"/>
                    <a:pt x="152" y="312048"/>
                    <a:pt x="0" y="301079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269556" y="148518"/>
                  </a:lnTo>
                  <a:cubicBezTo>
                    <a:pt x="278484" y="154943"/>
                    <a:pt x="283842" y="165190"/>
                    <a:pt x="284023" y="176178"/>
                  </a:cubicBezTo>
                  <a:lnTo>
                    <a:pt x="284023" y="464571"/>
                  </a:lnTo>
                  <a:cubicBezTo>
                    <a:pt x="283547" y="475217"/>
                    <a:pt x="277075" y="480065"/>
                    <a:pt x="269556" y="47550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8" name="Google Shape;1818;p24"/>
            <p:cNvSpPr/>
            <p:nvPr/>
          </p:nvSpPr>
          <p:spPr>
            <a:xfrm>
              <a:off x="4855752" y="1988490"/>
              <a:ext cx="1403078" cy="1286379"/>
            </a:xfrm>
            <a:custGeom>
              <a:avLst/>
              <a:gdLst/>
              <a:ahLst/>
              <a:cxnLst/>
              <a:rect l="l" t="t" r="r" b="b"/>
              <a:pathLst>
                <a:path w="1403078" h="1286379" extrusionOk="0">
                  <a:moveTo>
                    <a:pt x="1388610" y="1284884"/>
                  </a:moveTo>
                  <a:lnTo>
                    <a:pt x="14468" y="492137"/>
                  </a:lnTo>
                  <a:cubicBezTo>
                    <a:pt x="5520" y="485777"/>
                    <a:pt x="152" y="475540"/>
                    <a:pt x="0" y="464571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1388610" y="794027"/>
                  </a:lnTo>
                  <a:cubicBezTo>
                    <a:pt x="1397539" y="800452"/>
                    <a:pt x="1402897" y="810699"/>
                    <a:pt x="1403078" y="821687"/>
                  </a:cubicBezTo>
                  <a:lnTo>
                    <a:pt x="1403078" y="1273572"/>
                  </a:lnTo>
                  <a:cubicBezTo>
                    <a:pt x="1403078" y="1284218"/>
                    <a:pt x="1396606" y="1289066"/>
                    <a:pt x="1388610" y="128488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9" name="Google Shape;1819;p24"/>
            <p:cNvSpPr/>
            <p:nvPr/>
          </p:nvSpPr>
          <p:spPr>
            <a:xfrm>
              <a:off x="4846614" y="1414848"/>
              <a:ext cx="423274" cy="545612"/>
            </a:xfrm>
            <a:custGeom>
              <a:avLst/>
              <a:gdLst/>
              <a:ahLst/>
              <a:cxnLst/>
              <a:rect l="l" t="t" r="r" b="b"/>
              <a:pathLst>
                <a:path w="423274" h="545612" extrusionOk="0">
                  <a:moveTo>
                    <a:pt x="211685" y="516844"/>
                  </a:moveTo>
                  <a:cubicBezTo>
                    <a:pt x="94991" y="449546"/>
                    <a:pt x="0" y="285389"/>
                    <a:pt x="0" y="150793"/>
                  </a:cubicBezTo>
                  <a:cubicBezTo>
                    <a:pt x="0" y="16197"/>
                    <a:pt x="95182" y="-38459"/>
                    <a:pt x="211685" y="28744"/>
                  </a:cubicBezTo>
                  <a:cubicBezTo>
                    <a:pt x="328187" y="95947"/>
                    <a:pt x="423274" y="260295"/>
                    <a:pt x="423274" y="394795"/>
                  </a:cubicBezTo>
                  <a:cubicBezTo>
                    <a:pt x="423274" y="529296"/>
                    <a:pt x="328283" y="584142"/>
                    <a:pt x="211685" y="516844"/>
                  </a:cubicBezTo>
                  <a:close/>
                  <a:moveTo>
                    <a:pt x="211685" y="99274"/>
                  </a:moveTo>
                  <a:cubicBezTo>
                    <a:pt x="128686" y="51747"/>
                    <a:pt x="61202" y="90434"/>
                    <a:pt x="61202" y="186058"/>
                  </a:cubicBezTo>
                  <a:cubicBezTo>
                    <a:pt x="61202" y="281682"/>
                    <a:pt x="128686" y="398502"/>
                    <a:pt x="211685" y="446314"/>
                  </a:cubicBezTo>
                  <a:cubicBezTo>
                    <a:pt x="294683" y="494126"/>
                    <a:pt x="362167" y="455249"/>
                    <a:pt x="362167" y="359531"/>
                  </a:cubicBezTo>
                  <a:cubicBezTo>
                    <a:pt x="362167" y="263811"/>
                    <a:pt x="294493" y="147561"/>
                    <a:pt x="211685" y="9927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0" name="Google Shape;1820;p24"/>
            <p:cNvSpPr/>
            <p:nvPr/>
          </p:nvSpPr>
          <p:spPr>
            <a:xfrm>
              <a:off x="4846614" y="1414848"/>
              <a:ext cx="423274" cy="545629"/>
            </a:xfrm>
            <a:custGeom>
              <a:avLst/>
              <a:gdLst/>
              <a:ahLst/>
              <a:cxnLst/>
              <a:rect l="l" t="t" r="r" b="b"/>
              <a:pathLst>
                <a:path w="423274" h="545629" extrusionOk="0">
                  <a:moveTo>
                    <a:pt x="211685" y="516844"/>
                  </a:moveTo>
                  <a:cubicBezTo>
                    <a:pt x="94991" y="449546"/>
                    <a:pt x="0" y="285389"/>
                    <a:pt x="0" y="150793"/>
                  </a:cubicBezTo>
                  <a:cubicBezTo>
                    <a:pt x="0" y="16197"/>
                    <a:pt x="95182" y="-38459"/>
                    <a:pt x="211685" y="28744"/>
                  </a:cubicBezTo>
                  <a:lnTo>
                    <a:pt x="211685" y="99274"/>
                  </a:lnTo>
                  <a:cubicBezTo>
                    <a:pt x="128686" y="51747"/>
                    <a:pt x="61202" y="90434"/>
                    <a:pt x="61202" y="186058"/>
                  </a:cubicBezTo>
                  <a:cubicBezTo>
                    <a:pt x="61202" y="281682"/>
                    <a:pt x="128686" y="398502"/>
                    <a:pt x="211685" y="446314"/>
                  </a:cubicBezTo>
                  <a:cubicBezTo>
                    <a:pt x="294683" y="494126"/>
                    <a:pt x="362167" y="455249"/>
                    <a:pt x="362167" y="359531"/>
                  </a:cubicBezTo>
                  <a:lnTo>
                    <a:pt x="423274" y="394795"/>
                  </a:lnTo>
                  <a:cubicBezTo>
                    <a:pt x="423179" y="529391"/>
                    <a:pt x="328283" y="584142"/>
                    <a:pt x="211685" y="516844"/>
                  </a:cubicBezTo>
                  <a:close/>
                </a:path>
              </a:pathLst>
            </a:custGeom>
            <a:solidFill>
              <a:srgbClr val="00B5D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1" name="Google Shape;1821;p24"/>
            <p:cNvSpPr/>
            <p:nvPr/>
          </p:nvSpPr>
          <p:spPr>
            <a:xfrm>
              <a:off x="5340323" y="1699604"/>
              <a:ext cx="423179" cy="545654"/>
            </a:xfrm>
            <a:custGeom>
              <a:avLst/>
              <a:gdLst/>
              <a:ahLst/>
              <a:cxnLst/>
              <a:rect l="l" t="t" r="r" b="b"/>
              <a:pathLst>
                <a:path w="423179" h="545654" extrusionOk="0">
                  <a:moveTo>
                    <a:pt x="211589" y="516869"/>
                  </a:moveTo>
                  <a:cubicBezTo>
                    <a:pt x="94896" y="449571"/>
                    <a:pt x="0" y="285318"/>
                    <a:pt x="0" y="150817"/>
                  </a:cubicBezTo>
                  <a:cubicBezTo>
                    <a:pt x="0" y="16316"/>
                    <a:pt x="95182" y="-38529"/>
                    <a:pt x="211589" y="28769"/>
                  </a:cubicBezTo>
                  <a:cubicBezTo>
                    <a:pt x="327997" y="96066"/>
                    <a:pt x="423179" y="260224"/>
                    <a:pt x="423179" y="394820"/>
                  </a:cubicBezTo>
                  <a:cubicBezTo>
                    <a:pt x="423179" y="529416"/>
                    <a:pt x="328283" y="584167"/>
                    <a:pt x="211589" y="516869"/>
                  </a:cubicBezTo>
                  <a:close/>
                  <a:moveTo>
                    <a:pt x="211589" y="99298"/>
                  </a:moveTo>
                  <a:cubicBezTo>
                    <a:pt x="128591" y="51772"/>
                    <a:pt x="61107" y="90363"/>
                    <a:pt x="61107" y="186082"/>
                  </a:cubicBezTo>
                  <a:cubicBezTo>
                    <a:pt x="61107" y="281801"/>
                    <a:pt x="128591" y="398432"/>
                    <a:pt x="211589" y="446339"/>
                  </a:cubicBezTo>
                  <a:cubicBezTo>
                    <a:pt x="294588" y="494246"/>
                    <a:pt x="362072" y="455274"/>
                    <a:pt x="362072" y="359555"/>
                  </a:cubicBezTo>
                  <a:cubicBezTo>
                    <a:pt x="362072" y="263836"/>
                    <a:pt x="294588" y="147110"/>
                    <a:pt x="211589" y="99298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2" name="Google Shape;1822;p24"/>
            <p:cNvSpPr/>
            <p:nvPr/>
          </p:nvSpPr>
          <p:spPr>
            <a:xfrm>
              <a:off x="5340323" y="1699604"/>
              <a:ext cx="332185" cy="545952"/>
            </a:xfrm>
            <a:custGeom>
              <a:avLst/>
              <a:gdLst/>
              <a:ahLst/>
              <a:cxnLst/>
              <a:rect l="l" t="t" r="r" b="b"/>
              <a:pathLst>
                <a:path w="332185" h="545952" extrusionOk="0">
                  <a:moveTo>
                    <a:pt x="211589" y="516869"/>
                  </a:moveTo>
                  <a:cubicBezTo>
                    <a:pt x="94896" y="449571"/>
                    <a:pt x="0" y="285318"/>
                    <a:pt x="0" y="150817"/>
                  </a:cubicBezTo>
                  <a:cubicBezTo>
                    <a:pt x="0" y="16316"/>
                    <a:pt x="95182" y="-38529"/>
                    <a:pt x="211589" y="28769"/>
                  </a:cubicBezTo>
                  <a:lnTo>
                    <a:pt x="211589" y="99298"/>
                  </a:lnTo>
                  <a:cubicBezTo>
                    <a:pt x="128591" y="51772"/>
                    <a:pt x="61107" y="90363"/>
                    <a:pt x="61107" y="186082"/>
                  </a:cubicBezTo>
                  <a:cubicBezTo>
                    <a:pt x="61107" y="281801"/>
                    <a:pt x="128591" y="398432"/>
                    <a:pt x="211589" y="446339"/>
                  </a:cubicBezTo>
                  <a:cubicBezTo>
                    <a:pt x="242429" y="464114"/>
                    <a:pt x="272030" y="470483"/>
                    <a:pt x="297253" y="465350"/>
                  </a:cubicBezTo>
                  <a:lnTo>
                    <a:pt x="332185" y="543389"/>
                  </a:lnTo>
                  <a:cubicBezTo>
                    <a:pt x="296682" y="550898"/>
                    <a:pt x="254993" y="541868"/>
                    <a:pt x="211589" y="516869"/>
                  </a:cubicBezTo>
                  <a:close/>
                </a:path>
              </a:pathLst>
            </a:custGeom>
            <a:solidFill>
              <a:srgbClr val="00B5D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3" name="Google Shape;1823;p24"/>
            <p:cNvSpPr/>
            <p:nvPr/>
          </p:nvSpPr>
          <p:spPr>
            <a:xfrm>
              <a:off x="5834032" y="1984194"/>
              <a:ext cx="423559" cy="545654"/>
            </a:xfrm>
            <a:custGeom>
              <a:avLst/>
              <a:gdLst/>
              <a:ahLst/>
              <a:cxnLst/>
              <a:rect l="l" t="t" r="r" b="b"/>
              <a:pathLst>
                <a:path w="423559" h="545654" extrusionOk="0">
                  <a:moveTo>
                    <a:pt x="211590" y="516869"/>
                  </a:moveTo>
                  <a:cubicBezTo>
                    <a:pt x="94896" y="449571"/>
                    <a:pt x="0" y="285318"/>
                    <a:pt x="0" y="150817"/>
                  </a:cubicBezTo>
                  <a:cubicBezTo>
                    <a:pt x="0" y="16317"/>
                    <a:pt x="95182" y="-38529"/>
                    <a:pt x="211590" y="28769"/>
                  </a:cubicBezTo>
                  <a:cubicBezTo>
                    <a:pt x="327997" y="96066"/>
                    <a:pt x="423560" y="260224"/>
                    <a:pt x="423560" y="394820"/>
                  </a:cubicBezTo>
                  <a:cubicBezTo>
                    <a:pt x="423560" y="529416"/>
                    <a:pt x="328378" y="584167"/>
                    <a:pt x="211590" y="516869"/>
                  </a:cubicBezTo>
                  <a:close/>
                  <a:moveTo>
                    <a:pt x="211590" y="99298"/>
                  </a:moveTo>
                  <a:cubicBezTo>
                    <a:pt x="128686" y="51772"/>
                    <a:pt x="61107" y="90363"/>
                    <a:pt x="61107" y="186082"/>
                  </a:cubicBezTo>
                  <a:cubicBezTo>
                    <a:pt x="61107" y="281801"/>
                    <a:pt x="128686" y="398432"/>
                    <a:pt x="211590" y="446339"/>
                  </a:cubicBezTo>
                  <a:cubicBezTo>
                    <a:pt x="294493" y="494246"/>
                    <a:pt x="362072" y="455274"/>
                    <a:pt x="362072" y="359555"/>
                  </a:cubicBezTo>
                  <a:cubicBezTo>
                    <a:pt x="362072" y="263836"/>
                    <a:pt x="294588" y="147110"/>
                    <a:pt x="211590" y="99298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4" name="Google Shape;1824;p24"/>
            <p:cNvSpPr/>
            <p:nvPr/>
          </p:nvSpPr>
          <p:spPr>
            <a:xfrm>
              <a:off x="5834032" y="1984177"/>
              <a:ext cx="211589" cy="286951"/>
            </a:xfrm>
            <a:custGeom>
              <a:avLst/>
              <a:gdLst/>
              <a:ahLst/>
              <a:cxnLst/>
              <a:rect l="l" t="t" r="r" b="b"/>
              <a:pathLst>
                <a:path w="211589" h="286951" extrusionOk="0">
                  <a:moveTo>
                    <a:pt x="27412" y="286951"/>
                  </a:moveTo>
                  <a:cubicBezTo>
                    <a:pt x="10194" y="243588"/>
                    <a:pt x="904" y="197477"/>
                    <a:pt x="0" y="150835"/>
                  </a:cubicBezTo>
                  <a:cubicBezTo>
                    <a:pt x="0" y="16239"/>
                    <a:pt x="95182" y="-38512"/>
                    <a:pt x="211590" y="28786"/>
                  </a:cubicBezTo>
                  <a:lnTo>
                    <a:pt x="211590" y="99315"/>
                  </a:lnTo>
                  <a:cubicBezTo>
                    <a:pt x="128686" y="51789"/>
                    <a:pt x="61107" y="90380"/>
                    <a:pt x="61107" y="186099"/>
                  </a:cubicBezTo>
                  <a:cubicBezTo>
                    <a:pt x="61830" y="219254"/>
                    <a:pt x="68540" y="252000"/>
                    <a:pt x="80905" y="282769"/>
                  </a:cubicBezTo>
                  <a:close/>
                </a:path>
              </a:pathLst>
            </a:custGeom>
            <a:solidFill>
              <a:srgbClr val="00B5D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5" name="Google Shape;1825;p24"/>
            <p:cNvSpPr/>
            <p:nvPr/>
          </p:nvSpPr>
          <p:spPr>
            <a:xfrm>
              <a:off x="5029839" y="4705642"/>
              <a:ext cx="429841" cy="247899"/>
            </a:xfrm>
            <a:custGeom>
              <a:avLst/>
              <a:gdLst/>
              <a:ahLst/>
              <a:cxnLst/>
              <a:rect l="l" t="t" r="r" b="b"/>
              <a:pathLst>
                <a:path w="429841" h="247899" extrusionOk="0">
                  <a:moveTo>
                    <a:pt x="429842" y="123950"/>
                  </a:moveTo>
                  <a:cubicBezTo>
                    <a:pt x="429842" y="192405"/>
                    <a:pt x="333619" y="247900"/>
                    <a:pt x="214921" y="247900"/>
                  </a:cubicBezTo>
                  <a:cubicBezTo>
                    <a:pt x="96224" y="247900"/>
                    <a:pt x="0" y="192406"/>
                    <a:pt x="0" y="123950"/>
                  </a:cubicBezTo>
                  <a:cubicBezTo>
                    <a:pt x="0" y="55494"/>
                    <a:pt x="96224" y="0"/>
                    <a:pt x="214921" y="0"/>
                  </a:cubicBezTo>
                  <a:cubicBezTo>
                    <a:pt x="333619" y="0"/>
                    <a:pt x="429842" y="55494"/>
                    <a:pt x="429842" y="12395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6" name="Google Shape;1826;p24"/>
            <p:cNvSpPr/>
            <p:nvPr/>
          </p:nvSpPr>
          <p:spPr>
            <a:xfrm>
              <a:off x="2757750" y="4754499"/>
              <a:ext cx="429841" cy="247899"/>
            </a:xfrm>
            <a:custGeom>
              <a:avLst/>
              <a:gdLst/>
              <a:ahLst/>
              <a:cxnLst/>
              <a:rect l="l" t="t" r="r" b="b"/>
              <a:pathLst>
                <a:path w="429841" h="247899" extrusionOk="0">
                  <a:moveTo>
                    <a:pt x="429842" y="123950"/>
                  </a:moveTo>
                  <a:cubicBezTo>
                    <a:pt x="429842" y="192405"/>
                    <a:pt x="333619" y="247900"/>
                    <a:pt x="214921" y="247900"/>
                  </a:cubicBezTo>
                  <a:cubicBezTo>
                    <a:pt x="96223" y="247900"/>
                    <a:pt x="0" y="192406"/>
                    <a:pt x="0" y="123950"/>
                  </a:cubicBezTo>
                  <a:cubicBezTo>
                    <a:pt x="0" y="55494"/>
                    <a:pt x="96223" y="0"/>
                    <a:pt x="214921" y="0"/>
                  </a:cubicBezTo>
                  <a:cubicBezTo>
                    <a:pt x="333619" y="0"/>
                    <a:pt x="429842" y="55494"/>
                    <a:pt x="429842" y="12395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7" name="Google Shape;1827;p24"/>
            <p:cNvSpPr/>
            <p:nvPr/>
          </p:nvSpPr>
          <p:spPr>
            <a:xfrm>
              <a:off x="2012475" y="3630110"/>
              <a:ext cx="429841" cy="247899"/>
            </a:xfrm>
            <a:custGeom>
              <a:avLst/>
              <a:gdLst/>
              <a:ahLst/>
              <a:cxnLst/>
              <a:rect l="l" t="t" r="r" b="b"/>
              <a:pathLst>
                <a:path w="429841" h="247899" extrusionOk="0">
                  <a:moveTo>
                    <a:pt x="429842" y="123950"/>
                  </a:moveTo>
                  <a:cubicBezTo>
                    <a:pt x="429842" y="192406"/>
                    <a:pt x="333619" y="247900"/>
                    <a:pt x="214921" y="247900"/>
                  </a:cubicBezTo>
                  <a:cubicBezTo>
                    <a:pt x="96223" y="247900"/>
                    <a:pt x="0" y="192406"/>
                    <a:pt x="0" y="123950"/>
                  </a:cubicBezTo>
                  <a:cubicBezTo>
                    <a:pt x="0" y="55494"/>
                    <a:pt x="96223" y="0"/>
                    <a:pt x="214921" y="0"/>
                  </a:cubicBezTo>
                  <a:cubicBezTo>
                    <a:pt x="333619" y="0"/>
                    <a:pt x="429842" y="55494"/>
                    <a:pt x="429842" y="12395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8" name="Google Shape;1828;p24"/>
            <p:cNvSpPr/>
            <p:nvPr/>
          </p:nvSpPr>
          <p:spPr>
            <a:xfrm>
              <a:off x="5244274" y="4799933"/>
              <a:ext cx="116580" cy="90224"/>
            </a:xfrm>
            <a:custGeom>
              <a:avLst/>
              <a:gdLst/>
              <a:ahLst/>
              <a:cxnLst/>
              <a:rect l="l" t="t" r="r" b="b"/>
              <a:pathLst>
                <a:path w="116580" h="90224" extrusionOk="0">
                  <a:moveTo>
                    <a:pt x="107376" y="2"/>
                  </a:moveTo>
                  <a:cubicBezTo>
                    <a:pt x="93384" y="11314"/>
                    <a:pt x="72729" y="953"/>
                    <a:pt x="71682" y="1998"/>
                  </a:cubicBezTo>
                  <a:cubicBezTo>
                    <a:pt x="55302" y="17235"/>
                    <a:pt x="38074" y="31550"/>
                    <a:pt x="20094" y="44868"/>
                  </a:cubicBezTo>
                  <a:cubicBezTo>
                    <a:pt x="11432" y="51711"/>
                    <a:pt x="-2179" y="60932"/>
                    <a:pt x="296" y="74049"/>
                  </a:cubicBezTo>
                  <a:cubicBezTo>
                    <a:pt x="4674" y="97622"/>
                    <a:pt x="42366" y="90398"/>
                    <a:pt x="56644" y="83554"/>
                  </a:cubicBezTo>
                  <a:cubicBezTo>
                    <a:pt x="70921" y="76711"/>
                    <a:pt x="82438" y="64544"/>
                    <a:pt x="95954" y="56084"/>
                  </a:cubicBezTo>
                  <a:cubicBezTo>
                    <a:pt x="105472" y="50095"/>
                    <a:pt x="114990" y="47054"/>
                    <a:pt x="116513" y="34887"/>
                  </a:cubicBezTo>
                  <a:cubicBezTo>
                    <a:pt x="117370" y="27187"/>
                    <a:pt x="109850" y="-283"/>
                    <a:pt x="107376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9" name="Google Shape;1829;p24"/>
            <p:cNvSpPr/>
            <p:nvPr/>
          </p:nvSpPr>
          <p:spPr>
            <a:xfrm>
              <a:off x="5244760" y="4829592"/>
              <a:ext cx="116051" cy="60483"/>
            </a:xfrm>
            <a:custGeom>
              <a:avLst/>
              <a:gdLst/>
              <a:ahLst/>
              <a:cxnLst/>
              <a:rect l="l" t="t" r="r" b="b"/>
              <a:pathLst>
                <a:path w="116051" h="60483" extrusionOk="0">
                  <a:moveTo>
                    <a:pt x="115837" y="0"/>
                  </a:moveTo>
                  <a:cubicBezTo>
                    <a:pt x="113933" y="11597"/>
                    <a:pt x="104605" y="14828"/>
                    <a:pt x="95087" y="20722"/>
                  </a:cubicBezTo>
                  <a:cubicBezTo>
                    <a:pt x="81381" y="29182"/>
                    <a:pt x="69388" y="41443"/>
                    <a:pt x="55110" y="48572"/>
                  </a:cubicBezTo>
                  <a:cubicBezTo>
                    <a:pt x="40833" y="55701"/>
                    <a:pt x="9233" y="61880"/>
                    <a:pt x="0" y="45055"/>
                  </a:cubicBezTo>
                  <a:cubicBezTo>
                    <a:pt x="5045" y="67773"/>
                    <a:pt x="42071" y="60644"/>
                    <a:pt x="56157" y="53515"/>
                  </a:cubicBezTo>
                  <a:cubicBezTo>
                    <a:pt x="70244" y="46386"/>
                    <a:pt x="81952" y="34505"/>
                    <a:pt x="95468" y="26045"/>
                  </a:cubicBezTo>
                  <a:cubicBezTo>
                    <a:pt x="104986" y="20056"/>
                    <a:pt x="114504" y="17015"/>
                    <a:pt x="116027" y="4848"/>
                  </a:cubicBezTo>
                  <a:cubicBezTo>
                    <a:pt x="116093" y="3232"/>
                    <a:pt x="116027" y="1606"/>
                    <a:pt x="11583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0" name="Google Shape;1830;p24"/>
            <p:cNvSpPr/>
            <p:nvPr/>
          </p:nvSpPr>
          <p:spPr>
            <a:xfrm>
              <a:off x="5124630" y="4754816"/>
              <a:ext cx="116569" cy="86887"/>
            </a:xfrm>
            <a:custGeom>
              <a:avLst/>
              <a:gdLst/>
              <a:ahLst/>
              <a:cxnLst/>
              <a:rect l="l" t="t" r="r" b="b"/>
              <a:pathLst>
                <a:path w="116569" h="86887" extrusionOk="0">
                  <a:moveTo>
                    <a:pt x="105663" y="63"/>
                  </a:moveTo>
                  <a:cubicBezTo>
                    <a:pt x="91671" y="11470"/>
                    <a:pt x="67590" y="-982"/>
                    <a:pt x="66162" y="63"/>
                  </a:cubicBezTo>
                  <a:cubicBezTo>
                    <a:pt x="51656" y="14825"/>
                    <a:pt x="36275" y="28693"/>
                    <a:pt x="20094" y="41602"/>
                  </a:cubicBezTo>
                  <a:cubicBezTo>
                    <a:pt x="11432" y="48446"/>
                    <a:pt x="-2179" y="57666"/>
                    <a:pt x="296" y="70783"/>
                  </a:cubicBezTo>
                  <a:cubicBezTo>
                    <a:pt x="4674" y="94261"/>
                    <a:pt x="42367" y="87037"/>
                    <a:pt x="56644" y="80288"/>
                  </a:cubicBezTo>
                  <a:cubicBezTo>
                    <a:pt x="70921" y="73540"/>
                    <a:pt x="82438" y="61278"/>
                    <a:pt x="95954" y="52818"/>
                  </a:cubicBezTo>
                  <a:cubicBezTo>
                    <a:pt x="105472" y="46830"/>
                    <a:pt x="114990" y="43313"/>
                    <a:pt x="116513" y="31621"/>
                  </a:cubicBezTo>
                  <a:cubicBezTo>
                    <a:pt x="117370" y="23922"/>
                    <a:pt x="108137" y="-222"/>
                    <a:pt x="105663" y="63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1" name="Google Shape;1831;p24"/>
            <p:cNvSpPr/>
            <p:nvPr/>
          </p:nvSpPr>
          <p:spPr>
            <a:xfrm>
              <a:off x="5124926" y="4782825"/>
              <a:ext cx="116097" cy="60673"/>
            </a:xfrm>
            <a:custGeom>
              <a:avLst/>
              <a:gdLst/>
              <a:ahLst/>
              <a:cxnLst/>
              <a:rect l="l" t="t" r="r" b="b"/>
              <a:pathLst>
                <a:path w="116097" h="60673" extrusionOk="0">
                  <a:moveTo>
                    <a:pt x="115741" y="0"/>
                  </a:moveTo>
                  <a:cubicBezTo>
                    <a:pt x="114218" y="11407"/>
                    <a:pt x="104700" y="14828"/>
                    <a:pt x="95182" y="20912"/>
                  </a:cubicBezTo>
                  <a:cubicBezTo>
                    <a:pt x="81476" y="29372"/>
                    <a:pt x="69388" y="41634"/>
                    <a:pt x="55205" y="48858"/>
                  </a:cubicBezTo>
                  <a:cubicBezTo>
                    <a:pt x="41023" y="56082"/>
                    <a:pt x="9233" y="62070"/>
                    <a:pt x="0" y="45246"/>
                  </a:cubicBezTo>
                  <a:cubicBezTo>
                    <a:pt x="5045" y="67964"/>
                    <a:pt x="42071" y="60835"/>
                    <a:pt x="56157" y="53706"/>
                  </a:cubicBezTo>
                  <a:cubicBezTo>
                    <a:pt x="70244" y="46577"/>
                    <a:pt x="82047" y="34695"/>
                    <a:pt x="95468" y="26235"/>
                  </a:cubicBezTo>
                  <a:cubicBezTo>
                    <a:pt x="104986" y="20246"/>
                    <a:pt x="114504" y="16730"/>
                    <a:pt x="116027" y="5133"/>
                  </a:cubicBezTo>
                  <a:cubicBezTo>
                    <a:pt x="116179" y="3413"/>
                    <a:pt x="116084" y="1692"/>
                    <a:pt x="115741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2" name="Google Shape;1832;p24"/>
            <p:cNvSpPr/>
            <p:nvPr/>
          </p:nvSpPr>
          <p:spPr>
            <a:xfrm>
              <a:off x="5154433" y="4234936"/>
              <a:ext cx="200389" cy="574156"/>
            </a:xfrm>
            <a:custGeom>
              <a:avLst/>
              <a:gdLst/>
              <a:ahLst/>
              <a:cxnLst/>
              <a:rect l="l" t="t" r="r" b="b"/>
              <a:pathLst>
                <a:path w="200389" h="574156" extrusionOk="0">
                  <a:moveTo>
                    <a:pt x="197978" y="49713"/>
                  </a:moveTo>
                  <a:cubicBezTo>
                    <a:pt x="197312" y="70815"/>
                    <a:pt x="190745" y="162447"/>
                    <a:pt x="187794" y="211304"/>
                  </a:cubicBezTo>
                  <a:cubicBezTo>
                    <a:pt x="184843" y="260162"/>
                    <a:pt x="184177" y="319285"/>
                    <a:pt x="184177" y="319285"/>
                  </a:cubicBezTo>
                  <a:cubicBezTo>
                    <a:pt x="184177" y="319285"/>
                    <a:pt x="192553" y="354645"/>
                    <a:pt x="197978" y="396183"/>
                  </a:cubicBezTo>
                  <a:cubicBezTo>
                    <a:pt x="203404" y="437722"/>
                    <a:pt x="197978" y="568896"/>
                    <a:pt x="197978" y="568896"/>
                  </a:cubicBezTo>
                  <a:cubicBezTo>
                    <a:pt x="187080" y="575911"/>
                    <a:pt x="173088" y="575911"/>
                    <a:pt x="162190" y="568896"/>
                  </a:cubicBezTo>
                  <a:cubicBezTo>
                    <a:pt x="162190" y="568896"/>
                    <a:pt x="139822" y="464337"/>
                    <a:pt x="129448" y="416810"/>
                  </a:cubicBezTo>
                  <a:cubicBezTo>
                    <a:pt x="119073" y="369283"/>
                    <a:pt x="117359" y="342193"/>
                    <a:pt x="111934" y="312916"/>
                  </a:cubicBezTo>
                  <a:cubicBezTo>
                    <a:pt x="105462" y="277462"/>
                    <a:pt x="91375" y="111973"/>
                    <a:pt x="91375" y="111973"/>
                  </a:cubicBezTo>
                  <a:lnTo>
                    <a:pt x="85759" y="111973"/>
                  </a:lnTo>
                  <a:lnTo>
                    <a:pt x="70815" y="298753"/>
                  </a:lnTo>
                  <a:cubicBezTo>
                    <a:pt x="75479" y="312508"/>
                    <a:pt x="78668" y="326718"/>
                    <a:pt x="80334" y="341147"/>
                  </a:cubicBezTo>
                  <a:cubicBezTo>
                    <a:pt x="84426" y="371660"/>
                    <a:pt x="76050" y="524696"/>
                    <a:pt x="76050" y="524696"/>
                  </a:cubicBezTo>
                  <a:cubicBezTo>
                    <a:pt x="63896" y="531473"/>
                    <a:pt x="48952" y="530846"/>
                    <a:pt x="37406" y="523080"/>
                  </a:cubicBezTo>
                  <a:cubicBezTo>
                    <a:pt x="37406" y="523080"/>
                    <a:pt x="0" y="320331"/>
                    <a:pt x="0" y="289533"/>
                  </a:cubicBezTo>
                  <a:cubicBezTo>
                    <a:pt x="0" y="269097"/>
                    <a:pt x="3522" y="0"/>
                    <a:pt x="3522" y="0"/>
                  </a:cubicBezTo>
                  <a:close/>
                </a:path>
              </a:pathLst>
            </a:custGeom>
            <a:solidFill>
              <a:srgbClr val="00B5D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3" name="Google Shape;1833;p24"/>
            <p:cNvSpPr/>
            <p:nvPr/>
          </p:nvSpPr>
          <p:spPr>
            <a:xfrm>
              <a:off x="5199628" y="3876679"/>
              <a:ext cx="128464" cy="124722"/>
            </a:xfrm>
            <a:custGeom>
              <a:avLst/>
              <a:gdLst/>
              <a:ahLst/>
              <a:cxnLst/>
              <a:rect l="l" t="t" r="r" b="b"/>
              <a:pathLst>
                <a:path w="128464" h="124722" extrusionOk="0">
                  <a:moveTo>
                    <a:pt x="102147" y="0"/>
                  </a:moveTo>
                  <a:cubicBezTo>
                    <a:pt x="102147" y="0"/>
                    <a:pt x="99767" y="46006"/>
                    <a:pt x="100814" y="50093"/>
                  </a:cubicBezTo>
                  <a:cubicBezTo>
                    <a:pt x="101861" y="54181"/>
                    <a:pt x="121945" y="67678"/>
                    <a:pt x="127846" y="72431"/>
                  </a:cubicBezTo>
                  <a:cubicBezTo>
                    <a:pt x="133747" y="77183"/>
                    <a:pt x="95960" y="114445"/>
                    <a:pt x="77590" y="122904"/>
                  </a:cubicBezTo>
                  <a:cubicBezTo>
                    <a:pt x="59220" y="131364"/>
                    <a:pt x="1444" y="109122"/>
                    <a:pt x="112" y="80606"/>
                  </a:cubicBezTo>
                  <a:cubicBezTo>
                    <a:pt x="-1221" y="52089"/>
                    <a:pt x="9630" y="28136"/>
                    <a:pt x="19148" y="26900"/>
                  </a:cubicBezTo>
                  <a:cubicBezTo>
                    <a:pt x="28666" y="25665"/>
                    <a:pt x="102147" y="0"/>
                    <a:pt x="102147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4" name="Google Shape;1834;p24"/>
            <p:cNvSpPr/>
            <p:nvPr/>
          </p:nvSpPr>
          <p:spPr>
            <a:xfrm>
              <a:off x="4996526" y="3906336"/>
              <a:ext cx="182485" cy="357686"/>
            </a:xfrm>
            <a:custGeom>
              <a:avLst/>
              <a:gdLst/>
              <a:ahLst/>
              <a:cxnLst/>
              <a:rect l="l" t="t" r="r" b="b"/>
              <a:pathLst>
                <a:path w="182485" h="357686" extrusionOk="0">
                  <a:moveTo>
                    <a:pt x="179037" y="55702"/>
                  </a:moveTo>
                  <a:cubicBezTo>
                    <a:pt x="176277" y="35455"/>
                    <a:pt x="189697" y="16159"/>
                    <a:pt x="176752" y="0"/>
                  </a:cubicBezTo>
                  <a:cubicBezTo>
                    <a:pt x="131255" y="44485"/>
                    <a:pt x="136966" y="162352"/>
                    <a:pt x="126687" y="237634"/>
                  </a:cubicBezTo>
                  <a:cubicBezTo>
                    <a:pt x="92897" y="272899"/>
                    <a:pt x="25032" y="307594"/>
                    <a:pt x="5901" y="316243"/>
                  </a:cubicBezTo>
                  <a:cubicBezTo>
                    <a:pt x="2379" y="317764"/>
                    <a:pt x="-572" y="319475"/>
                    <a:pt x="95" y="323182"/>
                  </a:cubicBezTo>
                  <a:cubicBezTo>
                    <a:pt x="2665" y="335739"/>
                    <a:pt x="8061" y="347535"/>
                    <a:pt x="15895" y="357687"/>
                  </a:cubicBezTo>
                  <a:cubicBezTo>
                    <a:pt x="60821" y="338676"/>
                    <a:pt x="93183" y="327270"/>
                    <a:pt x="149150" y="274040"/>
                  </a:cubicBezTo>
                  <a:cubicBezTo>
                    <a:pt x="154509" y="268175"/>
                    <a:pt x="159287" y="261806"/>
                    <a:pt x="163427" y="255029"/>
                  </a:cubicBezTo>
                  <a:cubicBezTo>
                    <a:pt x="179608" y="207502"/>
                    <a:pt x="183605" y="90776"/>
                    <a:pt x="179037" y="5570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5" name="Google Shape;1835;p24"/>
            <p:cNvSpPr/>
            <p:nvPr/>
          </p:nvSpPr>
          <p:spPr>
            <a:xfrm>
              <a:off x="5154414" y="3894094"/>
              <a:ext cx="208226" cy="419055"/>
            </a:xfrm>
            <a:custGeom>
              <a:avLst/>
              <a:gdLst/>
              <a:ahLst/>
              <a:cxnLst/>
              <a:rect l="l" t="t" r="r" b="b"/>
              <a:pathLst>
                <a:path w="208226" h="419055" extrusionOk="0">
                  <a:moveTo>
                    <a:pt x="152500" y="40568"/>
                  </a:moveTo>
                  <a:cubicBezTo>
                    <a:pt x="152500" y="40568"/>
                    <a:pt x="119091" y="90376"/>
                    <a:pt x="72357" y="95033"/>
                  </a:cubicBezTo>
                  <a:cubicBezTo>
                    <a:pt x="57699" y="80585"/>
                    <a:pt x="56366" y="29066"/>
                    <a:pt x="76736" y="12527"/>
                  </a:cubicBezTo>
                  <a:cubicBezTo>
                    <a:pt x="76736" y="12527"/>
                    <a:pt x="57699" y="-2491"/>
                    <a:pt x="45135" y="360"/>
                  </a:cubicBezTo>
                  <a:cubicBezTo>
                    <a:pt x="31448" y="8744"/>
                    <a:pt x="21301" y="21823"/>
                    <a:pt x="16580" y="37146"/>
                  </a:cubicBezTo>
                  <a:cubicBezTo>
                    <a:pt x="4702" y="71346"/>
                    <a:pt x="-885" y="107419"/>
                    <a:pt x="114" y="143606"/>
                  </a:cubicBezTo>
                  <a:cubicBezTo>
                    <a:pt x="875" y="192463"/>
                    <a:pt x="114" y="341698"/>
                    <a:pt x="114" y="341698"/>
                  </a:cubicBezTo>
                  <a:cubicBezTo>
                    <a:pt x="114" y="341698"/>
                    <a:pt x="6681" y="373256"/>
                    <a:pt x="48942" y="396734"/>
                  </a:cubicBezTo>
                  <a:cubicBezTo>
                    <a:pt x="91203" y="420212"/>
                    <a:pt x="122423" y="422493"/>
                    <a:pt x="151073" y="415745"/>
                  </a:cubicBezTo>
                  <a:cubicBezTo>
                    <a:pt x="174678" y="410231"/>
                    <a:pt x="194190" y="401866"/>
                    <a:pt x="202376" y="384757"/>
                  </a:cubicBezTo>
                  <a:cubicBezTo>
                    <a:pt x="200282" y="350538"/>
                    <a:pt x="184957" y="261187"/>
                    <a:pt x="190668" y="218223"/>
                  </a:cubicBezTo>
                  <a:cubicBezTo>
                    <a:pt x="196379" y="175259"/>
                    <a:pt x="205517" y="143036"/>
                    <a:pt x="207801" y="108246"/>
                  </a:cubicBezTo>
                  <a:cubicBezTo>
                    <a:pt x="210086" y="73456"/>
                    <a:pt x="203233" y="74122"/>
                    <a:pt x="185814" y="61765"/>
                  </a:cubicBezTo>
                  <a:cubicBezTo>
                    <a:pt x="175239" y="53904"/>
                    <a:pt x="164103" y="46813"/>
                    <a:pt x="152500" y="4056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6" name="Google Shape;1836;p24"/>
            <p:cNvSpPr/>
            <p:nvPr/>
          </p:nvSpPr>
          <p:spPr>
            <a:xfrm>
              <a:off x="5194395" y="3747198"/>
              <a:ext cx="138431" cy="168252"/>
            </a:xfrm>
            <a:custGeom>
              <a:avLst/>
              <a:gdLst/>
              <a:ahLst/>
              <a:cxnLst/>
              <a:rect l="l" t="t" r="r" b="b"/>
              <a:pathLst>
                <a:path w="138431" h="168252" extrusionOk="0">
                  <a:moveTo>
                    <a:pt x="3060" y="60853"/>
                  </a:moveTo>
                  <a:lnTo>
                    <a:pt x="3060" y="60853"/>
                  </a:lnTo>
                  <a:cubicBezTo>
                    <a:pt x="8581" y="25112"/>
                    <a:pt x="34375" y="-1978"/>
                    <a:pt x="71211" y="113"/>
                  </a:cubicBezTo>
                  <a:cubicBezTo>
                    <a:pt x="110416" y="2252"/>
                    <a:pt x="140465" y="35740"/>
                    <a:pt x="138324" y="74892"/>
                  </a:cubicBezTo>
                  <a:cubicBezTo>
                    <a:pt x="138314" y="74930"/>
                    <a:pt x="138314" y="74978"/>
                    <a:pt x="138314" y="75016"/>
                  </a:cubicBezTo>
                  <a:cubicBezTo>
                    <a:pt x="137105" y="96983"/>
                    <a:pt x="125655" y="117105"/>
                    <a:pt x="107380" y="129386"/>
                  </a:cubicBezTo>
                  <a:cubicBezTo>
                    <a:pt x="106057" y="134804"/>
                    <a:pt x="104144" y="140071"/>
                    <a:pt x="101669" y="145070"/>
                  </a:cubicBezTo>
                  <a:cubicBezTo>
                    <a:pt x="88629" y="160279"/>
                    <a:pt x="49128" y="169689"/>
                    <a:pt x="37802" y="168073"/>
                  </a:cubicBezTo>
                  <a:cubicBezTo>
                    <a:pt x="23981" y="166847"/>
                    <a:pt x="12322" y="157313"/>
                    <a:pt x="8391" y="144025"/>
                  </a:cubicBezTo>
                  <a:cubicBezTo>
                    <a:pt x="-3793" y="115984"/>
                    <a:pt x="15" y="78533"/>
                    <a:pt x="3060" y="6085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7" name="Google Shape;1837;p24"/>
            <p:cNvSpPr/>
            <p:nvPr/>
          </p:nvSpPr>
          <p:spPr>
            <a:xfrm>
              <a:off x="5199668" y="3732408"/>
              <a:ext cx="146095" cy="144175"/>
            </a:xfrm>
            <a:custGeom>
              <a:avLst/>
              <a:gdLst/>
              <a:ahLst/>
              <a:cxnLst/>
              <a:rect l="l" t="t" r="r" b="b"/>
              <a:pathLst>
                <a:path w="146095" h="144175" extrusionOk="0">
                  <a:moveTo>
                    <a:pt x="102106" y="144176"/>
                  </a:moveTo>
                  <a:lnTo>
                    <a:pt x="102106" y="144176"/>
                  </a:lnTo>
                  <a:lnTo>
                    <a:pt x="98680" y="113093"/>
                  </a:lnTo>
                  <a:cubicBezTo>
                    <a:pt x="98680" y="113093"/>
                    <a:pt x="124189" y="47126"/>
                    <a:pt x="63939" y="59768"/>
                  </a:cubicBezTo>
                  <a:cubicBezTo>
                    <a:pt x="24152" y="68133"/>
                    <a:pt x="14158" y="71745"/>
                    <a:pt x="2070" y="45130"/>
                  </a:cubicBezTo>
                  <a:cubicBezTo>
                    <a:pt x="-10018" y="18515"/>
                    <a:pt x="32624" y="-5534"/>
                    <a:pt x="83355" y="1120"/>
                  </a:cubicBezTo>
                  <a:cubicBezTo>
                    <a:pt x="119563" y="4913"/>
                    <a:pt x="146823" y="35777"/>
                    <a:pt x="146081" y="72125"/>
                  </a:cubicBezTo>
                  <a:cubicBezTo>
                    <a:pt x="144748" y="91706"/>
                    <a:pt x="139513" y="131439"/>
                    <a:pt x="102106" y="144176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8" name="Google Shape;1838;p24"/>
            <p:cNvSpPr/>
            <p:nvPr/>
          </p:nvSpPr>
          <p:spPr>
            <a:xfrm>
              <a:off x="5186268" y="3976961"/>
              <a:ext cx="186859" cy="320520"/>
            </a:xfrm>
            <a:custGeom>
              <a:avLst/>
              <a:gdLst/>
              <a:ahLst/>
              <a:cxnLst/>
              <a:rect l="l" t="t" r="r" b="b"/>
              <a:pathLst>
                <a:path w="186859" h="320520" extrusionOk="0">
                  <a:moveTo>
                    <a:pt x="186131" y="4943"/>
                  </a:moveTo>
                  <a:cubicBezTo>
                    <a:pt x="168713" y="0"/>
                    <a:pt x="182039" y="4088"/>
                    <a:pt x="168713" y="0"/>
                  </a:cubicBezTo>
                  <a:cubicBezTo>
                    <a:pt x="123216" y="44485"/>
                    <a:pt x="128832" y="120813"/>
                    <a:pt x="118552" y="196286"/>
                  </a:cubicBezTo>
                  <a:cubicBezTo>
                    <a:pt x="93424" y="237729"/>
                    <a:pt x="241" y="293906"/>
                    <a:pt x="241" y="293906"/>
                  </a:cubicBezTo>
                  <a:cubicBezTo>
                    <a:pt x="-901" y="301986"/>
                    <a:pt x="1859" y="304362"/>
                    <a:pt x="11948" y="320521"/>
                  </a:cubicBezTo>
                  <a:cubicBezTo>
                    <a:pt x="63842" y="300693"/>
                    <a:pt x="111042" y="270295"/>
                    <a:pt x="150533" y="231266"/>
                  </a:cubicBezTo>
                  <a:cubicBezTo>
                    <a:pt x="152818" y="229174"/>
                    <a:pt x="156054" y="228604"/>
                    <a:pt x="157006" y="225752"/>
                  </a:cubicBezTo>
                  <a:cubicBezTo>
                    <a:pt x="172901" y="177655"/>
                    <a:pt x="190700" y="40018"/>
                    <a:pt x="186131" y="494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9" name="Google Shape;1839;p24"/>
            <p:cNvSpPr/>
            <p:nvPr/>
          </p:nvSpPr>
          <p:spPr>
            <a:xfrm>
              <a:off x="4957596" y="4074866"/>
              <a:ext cx="216348" cy="290578"/>
            </a:xfrm>
            <a:custGeom>
              <a:avLst/>
              <a:gdLst/>
              <a:ahLst/>
              <a:cxnLst/>
              <a:rect l="l" t="t" r="r" b="b"/>
              <a:pathLst>
                <a:path w="216348" h="290578" extrusionOk="0">
                  <a:moveTo>
                    <a:pt x="0" y="0"/>
                  </a:moveTo>
                  <a:lnTo>
                    <a:pt x="67770" y="231360"/>
                  </a:lnTo>
                  <a:lnTo>
                    <a:pt x="216349" y="290579"/>
                  </a:lnTo>
                  <a:lnTo>
                    <a:pt x="162190" y="65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0" name="Google Shape;1840;p24"/>
            <p:cNvSpPr/>
            <p:nvPr/>
          </p:nvSpPr>
          <p:spPr>
            <a:xfrm>
              <a:off x="5101717" y="4257084"/>
              <a:ext cx="109578" cy="53390"/>
            </a:xfrm>
            <a:custGeom>
              <a:avLst/>
              <a:gdLst/>
              <a:ahLst/>
              <a:cxnLst/>
              <a:rect l="l" t="t" r="r" b="b"/>
              <a:pathLst>
                <a:path w="109578" h="53390" extrusionOk="0">
                  <a:moveTo>
                    <a:pt x="108112" y="15494"/>
                  </a:moveTo>
                  <a:cubicBezTo>
                    <a:pt x="105923" y="7604"/>
                    <a:pt x="100212" y="9505"/>
                    <a:pt x="93739" y="11502"/>
                  </a:cubicBezTo>
                  <a:cubicBezTo>
                    <a:pt x="86772" y="14353"/>
                    <a:pt x="79100" y="15019"/>
                    <a:pt x="71752" y="13403"/>
                  </a:cubicBezTo>
                  <a:cubicBezTo>
                    <a:pt x="66003" y="10627"/>
                    <a:pt x="60683" y="7043"/>
                    <a:pt x="55952" y="2757"/>
                  </a:cubicBezTo>
                  <a:cubicBezTo>
                    <a:pt x="53077" y="1017"/>
                    <a:pt x="49794" y="67"/>
                    <a:pt x="46434" y="0"/>
                  </a:cubicBezTo>
                  <a:cubicBezTo>
                    <a:pt x="46434" y="1996"/>
                    <a:pt x="49860" y="13688"/>
                    <a:pt x="49860" y="13688"/>
                  </a:cubicBezTo>
                  <a:cubicBezTo>
                    <a:pt x="49860" y="13688"/>
                    <a:pt x="17308" y="13688"/>
                    <a:pt x="13977" y="13688"/>
                  </a:cubicBezTo>
                  <a:cubicBezTo>
                    <a:pt x="11045" y="13070"/>
                    <a:pt x="8171" y="14952"/>
                    <a:pt x="7552" y="17880"/>
                  </a:cubicBezTo>
                  <a:cubicBezTo>
                    <a:pt x="7200" y="19572"/>
                    <a:pt x="7676" y="21339"/>
                    <a:pt x="8837" y="22623"/>
                  </a:cubicBezTo>
                  <a:cubicBezTo>
                    <a:pt x="8104" y="22680"/>
                    <a:pt x="7381" y="22680"/>
                    <a:pt x="6648" y="22623"/>
                  </a:cubicBezTo>
                  <a:cubicBezTo>
                    <a:pt x="-15" y="21102"/>
                    <a:pt x="-2870" y="31368"/>
                    <a:pt x="3792" y="32889"/>
                  </a:cubicBezTo>
                  <a:cubicBezTo>
                    <a:pt x="5582" y="33231"/>
                    <a:pt x="7399" y="33487"/>
                    <a:pt x="9218" y="33649"/>
                  </a:cubicBezTo>
                  <a:cubicBezTo>
                    <a:pt x="4839" y="35360"/>
                    <a:pt x="3792" y="42584"/>
                    <a:pt x="9218" y="43154"/>
                  </a:cubicBezTo>
                  <a:lnTo>
                    <a:pt x="10836" y="43154"/>
                  </a:lnTo>
                  <a:cubicBezTo>
                    <a:pt x="11645" y="43373"/>
                    <a:pt x="12501" y="43373"/>
                    <a:pt x="13310" y="43154"/>
                  </a:cubicBezTo>
                  <a:lnTo>
                    <a:pt x="14262" y="43154"/>
                  </a:lnTo>
                  <a:cubicBezTo>
                    <a:pt x="13701" y="46358"/>
                    <a:pt x="15852" y="49418"/>
                    <a:pt x="19059" y="49970"/>
                  </a:cubicBezTo>
                  <a:cubicBezTo>
                    <a:pt x="19107" y="49979"/>
                    <a:pt x="19164" y="49989"/>
                    <a:pt x="19212" y="49998"/>
                  </a:cubicBezTo>
                  <a:cubicBezTo>
                    <a:pt x="35107" y="52089"/>
                    <a:pt x="58522" y="58458"/>
                    <a:pt x="72894" y="45341"/>
                  </a:cubicBezTo>
                  <a:cubicBezTo>
                    <a:pt x="82774" y="44295"/>
                    <a:pt x="92416" y="41662"/>
                    <a:pt x="101449" y="37546"/>
                  </a:cubicBezTo>
                  <a:cubicBezTo>
                    <a:pt x="110491" y="33839"/>
                    <a:pt x="110777" y="24904"/>
                    <a:pt x="108112" y="1549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1" name="Google Shape;1841;p24"/>
            <p:cNvSpPr/>
            <p:nvPr/>
          </p:nvSpPr>
          <p:spPr>
            <a:xfrm>
              <a:off x="4984781" y="4223327"/>
              <a:ext cx="67863" cy="55821"/>
            </a:xfrm>
            <a:custGeom>
              <a:avLst/>
              <a:gdLst/>
              <a:ahLst/>
              <a:cxnLst/>
              <a:rect l="l" t="t" r="r" b="b"/>
              <a:pathLst>
                <a:path w="67863" h="55821" extrusionOk="0">
                  <a:moveTo>
                    <a:pt x="62477" y="30335"/>
                  </a:moveTo>
                  <a:lnTo>
                    <a:pt x="60192" y="30335"/>
                  </a:lnTo>
                  <a:cubicBezTo>
                    <a:pt x="62420" y="28253"/>
                    <a:pt x="62534" y="24764"/>
                    <a:pt x="60459" y="22540"/>
                  </a:cubicBezTo>
                  <a:cubicBezTo>
                    <a:pt x="59564" y="21590"/>
                    <a:pt x="58355" y="20981"/>
                    <a:pt x="57051" y="20829"/>
                  </a:cubicBezTo>
                  <a:cubicBezTo>
                    <a:pt x="53720" y="20829"/>
                    <a:pt x="20216" y="13890"/>
                    <a:pt x="20216" y="13890"/>
                  </a:cubicBezTo>
                  <a:lnTo>
                    <a:pt x="16123" y="108"/>
                  </a:lnTo>
                  <a:cubicBezTo>
                    <a:pt x="16123" y="-653"/>
                    <a:pt x="10317" y="2864"/>
                    <a:pt x="10127" y="2959"/>
                  </a:cubicBezTo>
                  <a:cubicBezTo>
                    <a:pt x="4406" y="6723"/>
                    <a:pt x="694" y="12873"/>
                    <a:pt x="37" y="19689"/>
                  </a:cubicBezTo>
                  <a:cubicBezTo>
                    <a:pt x="-400" y="29232"/>
                    <a:pt x="3035" y="38557"/>
                    <a:pt x="9555" y="45543"/>
                  </a:cubicBezTo>
                  <a:cubicBezTo>
                    <a:pt x="15638" y="51503"/>
                    <a:pt x="23785" y="54906"/>
                    <a:pt x="32304" y="55049"/>
                  </a:cubicBezTo>
                  <a:cubicBezTo>
                    <a:pt x="36302" y="55049"/>
                    <a:pt x="40204" y="55049"/>
                    <a:pt x="43726" y="55809"/>
                  </a:cubicBezTo>
                  <a:cubicBezTo>
                    <a:pt x="46981" y="56018"/>
                    <a:pt x="49789" y="53556"/>
                    <a:pt x="49998" y="50305"/>
                  </a:cubicBezTo>
                  <a:cubicBezTo>
                    <a:pt x="49998" y="50210"/>
                    <a:pt x="50008" y="50106"/>
                    <a:pt x="50008" y="50011"/>
                  </a:cubicBezTo>
                  <a:lnTo>
                    <a:pt x="51055" y="50011"/>
                  </a:lnTo>
                  <a:cubicBezTo>
                    <a:pt x="51835" y="50201"/>
                    <a:pt x="52654" y="50201"/>
                    <a:pt x="53435" y="50011"/>
                  </a:cubicBezTo>
                  <a:lnTo>
                    <a:pt x="55148" y="50011"/>
                  </a:lnTo>
                  <a:cubicBezTo>
                    <a:pt x="60859" y="50011"/>
                    <a:pt x="61334" y="42977"/>
                    <a:pt x="57432" y="40505"/>
                  </a:cubicBezTo>
                  <a:cubicBezTo>
                    <a:pt x="59240" y="40505"/>
                    <a:pt x="61049" y="40505"/>
                    <a:pt x="62953" y="40505"/>
                  </a:cubicBezTo>
                  <a:cubicBezTo>
                    <a:pt x="69901" y="40885"/>
                    <a:pt x="69234" y="30239"/>
                    <a:pt x="62477" y="30335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2" name="Google Shape;1842;p24"/>
            <p:cNvSpPr/>
            <p:nvPr/>
          </p:nvSpPr>
          <p:spPr>
            <a:xfrm>
              <a:off x="5132255" y="3894454"/>
              <a:ext cx="67293" cy="97715"/>
            </a:xfrm>
            <a:custGeom>
              <a:avLst/>
              <a:gdLst/>
              <a:ahLst/>
              <a:cxnLst/>
              <a:rect l="l" t="t" r="r" b="b"/>
              <a:pathLst>
                <a:path w="67293" h="97715" extrusionOk="0">
                  <a:moveTo>
                    <a:pt x="24367" y="97715"/>
                  </a:moveTo>
                  <a:cubicBezTo>
                    <a:pt x="15153" y="97344"/>
                    <a:pt x="6435" y="93466"/>
                    <a:pt x="0" y="86879"/>
                  </a:cubicBezTo>
                  <a:cubicBezTo>
                    <a:pt x="1333" y="69769"/>
                    <a:pt x="23224" y="4848"/>
                    <a:pt x="67294" y="0"/>
                  </a:cubicBezTo>
                  <a:cubicBezTo>
                    <a:pt x="55310" y="8431"/>
                    <a:pt x="45811" y="19923"/>
                    <a:pt x="39786" y="33269"/>
                  </a:cubicBezTo>
                  <a:cubicBezTo>
                    <a:pt x="33000" y="54323"/>
                    <a:pt x="27841" y="75872"/>
                    <a:pt x="24367" y="9771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3" name="Google Shape;1843;p24"/>
            <p:cNvSpPr/>
            <p:nvPr/>
          </p:nvSpPr>
          <p:spPr>
            <a:xfrm>
              <a:off x="5305132" y="3960902"/>
              <a:ext cx="81740" cy="121566"/>
            </a:xfrm>
            <a:custGeom>
              <a:avLst/>
              <a:gdLst/>
              <a:ahLst/>
              <a:cxnLst/>
              <a:rect l="l" t="t" r="r" b="b"/>
              <a:pathLst>
                <a:path w="81740" h="121566" extrusionOk="0">
                  <a:moveTo>
                    <a:pt x="75168" y="117100"/>
                  </a:moveTo>
                  <a:cubicBezTo>
                    <a:pt x="75168" y="117100"/>
                    <a:pt x="31289" y="132214"/>
                    <a:pt x="355" y="106834"/>
                  </a:cubicBezTo>
                  <a:cubicBezTo>
                    <a:pt x="-2977" y="101036"/>
                    <a:pt x="18249" y="26514"/>
                    <a:pt x="18249" y="26514"/>
                  </a:cubicBezTo>
                  <a:cubicBezTo>
                    <a:pt x="18249" y="26514"/>
                    <a:pt x="36714" y="-11507"/>
                    <a:pt x="65840" y="3511"/>
                  </a:cubicBezTo>
                  <a:cubicBezTo>
                    <a:pt x="94966" y="18530"/>
                    <a:pt x="75168" y="117100"/>
                    <a:pt x="75168" y="11710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4" name="Google Shape;1844;p24"/>
            <p:cNvSpPr/>
            <p:nvPr/>
          </p:nvSpPr>
          <p:spPr>
            <a:xfrm>
              <a:off x="2821998" y="4049582"/>
              <a:ext cx="101559" cy="177370"/>
            </a:xfrm>
            <a:custGeom>
              <a:avLst/>
              <a:gdLst/>
              <a:ahLst/>
              <a:cxnLst/>
              <a:rect l="l" t="t" r="r" b="b"/>
              <a:pathLst>
                <a:path w="101559" h="177370" extrusionOk="0">
                  <a:moveTo>
                    <a:pt x="0" y="0"/>
                  </a:moveTo>
                  <a:cubicBezTo>
                    <a:pt x="0" y="0"/>
                    <a:pt x="6092" y="90966"/>
                    <a:pt x="17989" y="104084"/>
                  </a:cubicBezTo>
                  <a:cubicBezTo>
                    <a:pt x="29887" y="117201"/>
                    <a:pt x="70340" y="126136"/>
                    <a:pt x="70340" y="126136"/>
                  </a:cubicBezTo>
                  <a:lnTo>
                    <a:pt x="101559" y="177370"/>
                  </a:lnTo>
                  <a:cubicBezTo>
                    <a:pt x="101559" y="177370"/>
                    <a:pt x="73005" y="14543"/>
                    <a:pt x="66913" y="10646"/>
                  </a:cubicBezTo>
                  <a:cubicBezTo>
                    <a:pt x="60821" y="674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5" name="Google Shape;1845;p24"/>
            <p:cNvSpPr/>
            <p:nvPr/>
          </p:nvSpPr>
          <p:spPr>
            <a:xfrm>
              <a:off x="2814097" y="3945071"/>
              <a:ext cx="67769" cy="130685"/>
            </a:xfrm>
            <a:custGeom>
              <a:avLst/>
              <a:gdLst/>
              <a:ahLst/>
              <a:cxnLst/>
              <a:rect l="l" t="t" r="r" b="b"/>
              <a:pathLst>
                <a:path w="67769" h="130685" extrusionOk="0">
                  <a:moveTo>
                    <a:pt x="67770" y="3183"/>
                  </a:moveTo>
                  <a:cubicBezTo>
                    <a:pt x="52097" y="-4127"/>
                    <a:pt x="33430" y="1529"/>
                    <a:pt x="24462" y="16300"/>
                  </a:cubicBezTo>
                  <a:cubicBezTo>
                    <a:pt x="12945" y="35311"/>
                    <a:pt x="1047" y="100328"/>
                    <a:pt x="0" y="111354"/>
                  </a:cubicBezTo>
                  <a:cubicBezTo>
                    <a:pt x="0" y="111354"/>
                    <a:pt x="16086" y="133597"/>
                    <a:pt x="40167" y="13036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6" name="Google Shape;1846;p24"/>
            <p:cNvSpPr/>
            <p:nvPr/>
          </p:nvSpPr>
          <p:spPr>
            <a:xfrm>
              <a:off x="2966810" y="4837262"/>
              <a:ext cx="145801" cy="82247"/>
            </a:xfrm>
            <a:custGeom>
              <a:avLst/>
              <a:gdLst/>
              <a:ahLst/>
              <a:cxnLst/>
              <a:rect l="l" t="t" r="r" b="b"/>
              <a:pathLst>
                <a:path w="145801" h="82247" extrusionOk="0">
                  <a:moveTo>
                    <a:pt x="7003" y="19800"/>
                  </a:moveTo>
                  <a:cubicBezTo>
                    <a:pt x="23964" y="24458"/>
                    <a:pt x="42087" y="22272"/>
                    <a:pt x="57449" y="13717"/>
                  </a:cubicBezTo>
                  <a:cubicBezTo>
                    <a:pt x="69537" y="13717"/>
                    <a:pt x="135498" y="-14134"/>
                    <a:pt x="144446" y="9535"/>
                  </a:cubicBezTo>
                  <a:cubicBezTo>
                    <a:pt x="152346" y="30256"/>
                    <a:pt x="123791" y="49457"/>
                    <a:pt x="108562" y="53164"/>
                  </a:cubicBezTo>
                  <a:cubicBezTo>
                    <a:pt x="75248" y="61244"/>
                    <a:pt x="50596" y="77783"/>
                    <a:pt x="37175" y="80635"/>
                  </a:cubicBezTo>
                  <a:cubicBezTo>
                    <a:pt x="27657" y="82726"/>
                    <a:pt x="14332" y="84057"/>
                    <a:pt x="6432" y="76262"/>
                  </a:cubicBezTo>
                  <a:cubicBezTo>
                    <a:pt x="-2515" y="66852"/>
                    <a:pt x="-1944" y="32157"/>
                    <a:pt x="7003" y="1980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7" name="Google Shape;1847;p24"/>
            <p:cNvSpPr/>
            <p:nvPr/>
          </p:nvSpPr>
          <p:spPr>
            <a:xfrm>
              <a:off x="2969244" y="4850979"/>
              <a:ext cx="143767" cy="68530"/>
            </a:xfrm>
            <a:custGeom>
              <a:avLst/>
              <a:gdLst/>
              <a:ahLst/>
              <a:cxnLst/>
              <a:rect l="l" t="t" r="r" b="b"/>
              <a:pathLst>
                <a:path w="143767" h="68530" extrusionOk="0">
                  <a:moveTo>
                    <a:pt x="35122" y="61119"/>
                  </a:moveTo>
                  <a:cubicBezTo>
                    <a:pt x="48543" y="58363"/>
                    <a:pt x="73195" y="42109"/>
                    <a:pt x="106509" y="33649"/>
                  </a:cubicBezTo>
                  <a:cubicBezTo>
                    <a:pt x="119263" y="30607"/>
                    <a:pt x="141250" y="16634"/>
                    <a:pt x="143535" y="0"/>
                  </a:cubicBezTo>
                  <a:cubicBezTo>
                    <a:pt x="146485" y="19011"/>
                    <a:pt x="120691" y="36025"/>
                    <a:pt x="106509" y="39447"/>
                  </a:cubicBezTo>
                  <a:cubicBezTo>
                    <a:pt x="73195" y="47527"/>
                    <a:pt x="48543" y="64066"/>
                    <a:pt x="35122" y="66918"/>
                  </a:cubicBezTo>
                  <a:cubicBezTo>
                    <a:pt x="25604" y="69009"/>
                    <a:pt x="12278" y="70340"/>
                    <a:pt x="4378" y="62545"/>
                  </a:cubicBezTo>
                  <a:cubicBezTo>
                    <a:pt x="2265" y="60292"/>
                    <a:pt x="761" y="57545"/>
                    <a:pt x="0" y="54561"/>
                  </a:cubicBezTo>
                  <a:cubicBezTo>
                    <a:pt x="10013" y="62156"/>
                    <a:pt x="23034" y="64589"/>
                    <a:pt x="35122" y="61119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8" name="Google Shape;1848;p24"/>
            <p:cNvSpPr/>
            <p:nvPr/>
          </p:nvSpPr>
          <p:spPr>
            <a:xfrm>
              <a:off x="2864165" y="4805303"/>
              <a:ext cx="146191" cy="82209"/>
            </a:xfrm>
            <a:custGeom>
              <a:avLst/>
              <a:gdLst/>
              <a:ahLst/>
              <a:cxnLst/>
              <a:rect l="l" t="t" r="r" b="b"/>
              <a:pathLst>
                <a:path w="146191" h="82209" extrusionOk="0">
                  <a:moveTo>
                    <a:pt x="7327" y="19726"/>
                  </a:moveTo>
                  <a:cubicBezTo>
                    <a:pt x="24287" y="24431"/>
                    <a:pt x="42423" y="22245"/>
                    <a:pt x="57774" y="13642"/>
                  </a:cubicBezTo>
                  <a:cubicBezTo>
                    <a:pt x="69957" y="13642"/>
                    <a:pt x="135823" y="-14113"/>
                    <a:pt x="144865" y="9555"/>
                  </a:cubicBezTo>
                  <a:cubicBezTo>
                    <a:pt x="152670" y="30277"/>
                    <a:pt x="124116" y="49477"/>
                    <a:pt x="108886" y="53185"/>
                  </a:cubicBezTo>
                  <a:cubicBezTo>
                    <a:pt x="75573" y="61169"/>
                    <a:pt x="50921" y="77804"/>
                    <a:pt x="37595" y="80560"/>
                  </a:cubicBezTo>
                  <a:cubicBezTo>
                    <a:pt x="27601" y="82651"/>
                    <a:pt x="14656" y="84077"/>
                    <a:pt x="6756" y="76283"/>
                  </a:cubicBezTo>
                  <a:cubicBezTo>
                    <a:pt x="-2762" y="66872"/>
                    <a:pt x="-1905" y="32178"/>
                    <a:pt x="7327" y="19726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9" name="Google Shape;1849;p24"/>
            <p:cNvSpPr/>
            <p:nvPr/>
          </p:nvSpPr>
          <p:spPr>
            <a:xfrm>
              <a:off x="2866543" y="4818565"/>
              <a:ext cx="143767" cy="68566"/>
            </a:xfrm>
            <a:custGeom>
              <a:avLst/>
              <a:gdLst/>
              <a:ahLst/>
              <a:cxnLst/>
              <a:rect l="l" t="t" r="r" b="b"/>
              <a:pathLst>
                <a:path w="143767" h="68566" extrusionOk="0">
                  <a:moveTo>
                    <a:pt x="35217" y="61215"/>
                  </a:moveTo>
                  <a:cubicBezTo>
                    <a:pt x="48543" y="58363"/>
                    <a:pt x="73290" y="42204"/>
                    <a:pt x="106509" y="33744"/>
                  </a:cubicBezTo>
                  <a:cubicBezTo>
                    <a:pt x="119263" y="30702"/>
                    <a:pt x="141345" y="16730"/>
                    <a:pt x="143534" y="0"/>
                  </a:cubicBezTo>
                  <a:cubicBezTo>
                    <a:pt x="146485" y="19011"/>
                    <a:pt x="120691" y="36025"/>
                    <a:pt x="106509" y="39542"/>
                  </a:cubicBezTo>
                  <a:cubicBezTo>
                    <a:pt x="73195" y="47527"/>
                    <a:pt x="48543" y="64161"/>
                    <a:pt x="35217" y="66918"/>
                  </a:cubicBezTo>
                  <a:cubicBezTo>
                    <a:pt x="25223" y="69009"/>
                    <a:pt x="12278" y="70435"/>
                    <a:pt x="4378" y="62640"/>
                  </a:cubicBezTo>
                  <a:cubicBezTo>
                    <a:pt x="2320" y="60350"/>
                    <a:pt x="821" y="57622"/>
                    <a:pt x="0" y="54656"/>
                  </a:cubicBezTo>
                  <a:cubicBezTo>
                    <a:pt x="10052" y="62251"/>
                    <a:pt x="23099" y="64684"/>
                    <a:pt x="35217" y="61215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0" name="Google Shape;1850;p24"/>
            <p:cNvSpPr/>
            <p:nvPr/>
          </p:nvSpPr>
          <p:spPr>
            <a:xfrm>
              <a:off x="2858160" y="4267254"/>
              <a:ext cx="210834" cy="594226"/>
            </a:xfrm>
            <a:custGeom>
              <a:avLst/>
              <a:gdLst/>
              <a:ahLst/>
              <a:cxnLst/>
              <a:rect l="l" t="t" r="r" b="b"/>
              <a:pathLst>
                <a:path w="210834" h="594226" extrusionOk="0">
                  <a:moveTo>
                    <a:pt x="6098" y="372610"/>
                  </a:moveTo>
                  <a:cubicBezTo>
                    <a:pt x="8933" y="348172"/>
                    <a:pt x="14031" y="324057"/>
                    <a:pt x="21327" y="300559"/>
                  </a:cubicBezTo>
                  <a:cubicBezTo>
                    <a:pt x="21327" y="300559"/>
                    <a:pt x="16759" y="238299"/>
                    <a:pt x="14474" y="179271"/>
                  </a:cubicBezTo>
                  <a:cubicBezTo>
                    <a:pt x="11904" y="112734"/>
                    <a:pt x="-11320" y="53420"/>
                    <a:pt x="6955" y="0"/>
                  </a:cubicBezTo>
                  <a:lnTo>
                    <a:pt x="210835" y="45340"/>
                  </a:lnTo>
                  <a:cubicBezTo>
                    <a:pt x="210835" y="45340"/>
                    <a:pt x="201317" y="312821"/>
                    <a:pt x="198176" y="345140"/>
                  </a:cubicBezTo>
                  <a:cubicBezTo>
                    <a:pt x="196596" y="370310"/>
                    <a:pt x="193417" y="395366"/>
                    <a:pt x="188657" y="420137"/>
                  </a:cubicBezTo>
                  <a:cubicBezTo>
                    <a:pt x="179139" y="471941"/>
                    <a:pt x="168955" y="587907"/>
                    <a:pt x="168955" y="587907"/>
                  </a:cubicBezTo>
                  <a:cubicBezTo>
                    <a:pt x="147063" y="600644"/>
                    <a:pt x="114987" y="590188"/>
                    <a:pt x="114987" y="590188"/>
                  </a:cubicBezTo>
                  <a:cubicBezTo>
                    <a:pt x="114987" y="590188"/>
                    <a:pt x="114987" y="445041"/>
                    <a:pt x="116224" y="407685"/>
                  </a:cubicBezTo>
                  <a:cubicBezTo>
                    <a:pt x="117937" y="362059"/>
                    <a:pt x="119365" y="365576"/>
                    <a:pt x="119365" y="365576"/>
                  </a:cubicBezTo>
                  <a:lnTo>
                    <a:pt x="112512" y="251987"/>
                  </a:lnTo>
                  <a:lnTo>
                    <a:pt x="108038" y="195525"/>
                  </a:lnTo>
                  <a:cubicBezTo>
                    <a:pt x="108038" y="195525"/>
                    <a:pt x="102327" y="236969"/>
                    <a:pt x="98520" y="273945"/>
                  </a:cubicBezTo>
                  <a:cubicBezTo>
                    <a:pt x="95284" y="306263"/>
                    <a:pt x="87479" y="335444"/>
                    <a:pt x="78722" y="395613"/>
                  </a:cubicBezTo>
                  <a:cubicBezTo>
                    <a:pt x="71203" y="447703"/>
                    <a:pt x="63398" y="554068"/>
                    <a:pt x="63398" y="554068"/>
                  </a:cubicBezTo>
                  <a:cubicBezTo>
                    <a:pt x="41506" y="566710"/>
                    <a:pt x="12000" y="557965"/>
                    <a:pt x="12000" y="557965"/>
                  </a:cubicBezTo>
                  <a:cubicBezTo>
                    <a:pt x="12000" y="557965"/>
                    <a:pt x="197" y="417856"/>
                    <a:pt x="6098" y="372610"/>
                  </a:cubicBezTo>
                  <a:close/>
                </a:path>
              </a:pathLst>
            </a:custGeom>
            <a:solidFill>
              <a:srgbClr val="00B5D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1" name="Google Shape;1851;p24"/>
            <p:cNvSpPr/>
            <p:nvPr/>
          </p:nvSpPr>
          <p:spPr>
            <a:xfrm>
              <a:off x="2884049" y="3772563"/>
              <a:ext cx="155365" cy="247695"/>
            </a:xfrm>
            <a:custGeom>
              <a:avLst/>
              <a:gdLst/>
              <a:ahLst/>
              <a:cxnLst/>
              <a:rect l="l" t="t" r="r" b="b"/>
              <a:pathLst>
                <a:path w="155365" h="247695" extrusionOk="0">
                  <a:moveTo>
                    <a:pt x="8859" y="177022"/>
                  </a:moveTo>
                  <a:cubicBezTo>
                    <a:pt x="24564" y="177782"/>
                    <a:pt x="36271" y="181869"/>
                    <a:pt x="38270" y="177022"/>
                  </a:cubicBezTo>
                  <a:cubicBezTo>
                    <a:pt x="39966" y="168895"/>
                    <a:pt x="41174" y="160673"/>
                    <a:pt x="41887" y="152403"/>
                  </a:cubicBezTo>
                  <a:cubicBezTo>
                    <a:pt x="40078" y="147840"/>
                    <a:pt x="38460" y="142897"/>
                    <a:pt x="38460" y="142897"/>
                  </a:cubicBezTo>
                  <a:cubicBezTo>
                    <a:pt x="18662" y="130826"/>
                    <a:pt x="12476" y="109439"/>
                    <a:pt x="9906" y="84535"/>
                  </a:cubicBezTo>
                  <a:cubicBezTo>
                    <a:pt x="5527" y="42046"/>
                    <a:pt x="28942" y="4880"/>
                    <a:pt x="71013" y="412"/>
                  </a:cubicBezTo>
                  <a:cubicBezTo>
                    <a:pt x="111084" y="-3770"/>
                    <a:pt x="140495" y="24365"/>
                    <a:pt x="148396" y="62862"/>
                  </a:cubicBezTo>
                  <a:cubicBezTo>
                    <a:pt x="152584" y="81873"/>
                    <a:pt x="161055" y="117899"/>
                    <a:pt x="149633" y="149171"/>
                  </a:cubicBezTo>
                  <a:cubicBezTo>
                    <a:pt x="143256" y="166756"/>
                    <a:pt x="135070" y="180634"/>
                    <a:pt x="126884" y="183295"/>
                  </a:cubicBezTo>
                  <a:cubicBezTo>
                    <a:pt x="118946" y="183143"/>
                    <a:pt x="111027" y="182449"/>
                    <a:pt x="103184" y="181204"/>
                  </a:cubicBezTo>
                  <a:lnTo>
                    <a:pt x="103184" y="181204"/>
                  </a:lnTo>
                  <a:cubicBezTo>
                    <a:pt x="103184" y="181204"/>
                    <a:pt x="101090" y="192991"/>
                    <a:pt x="99662" y="200215"/>
                  </a:cubicBezTo>
                  <a:cubicBezTo>
                    <a:pt x="98235" y="207439"/>
                    <a:pt x="98711" y="211716"/>
                    <a:pt x="113844" y="221031"/>
                  </a:cubicBezTo>
                  <a:cubicBezTo>
                    <a:pt x="128978" y="230347"/>
                    <a:pt x="91001" y="249548"/>
                    <a:pt x="66253" y="247551"/>
                  </a:cubicBezTo>
                  <a:cubicBezTo>
                    <a:pt x="41506" y="245555"/>
                    <a:pt x="13523" y="230727"/>
                    <a:pt x="5908" y="214758"/>
                  </a:cubicBezTo>
                  <a:cubicBezTo>
                    <a:pt x="-2754" y="197553"/>
                    <a:pt x="-1992" y="176451"/>
                    <a:pt x="8859" y="17702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2" name="Google Shape;1852;p24"/>
            <p:cNvSpPr/>
            <p:nvPr/>
          </p:nvSpPr>
          <p:spPr>
            <a:xfrm>
              <a:off x="2832349" y="3948237"/>
              <a:ext cx="239208" cy="394751"/>
            </a:xfrm>
            <a:custGeom>
              <a:avLst/>
              <a:gdLst/>
              <a:ahLst/>
              <a:cxnLst/>
              <a:rect l="l" t="t" r="r" b="b"/>
              <a:pathLst>
                <a:path w="239208" h="394751" extrusionOk="0">
                  <a:moveTo>
                    <a:pt x="83308" y="3725"/>
                  </a:moveTo>
                  <a:cubicBezTo>
                    <a:pt x="78930" y="14561"/>
                    <a:pt x="90066" y="27868"/>
                    <a:pt x="119667" y="37088"/>
                  </a:cubicBezTo>
                  <a:cubicBezTo>
                    <a:pt x="149269" y="46308"/>
                    <a:pt x="151839" y="34427"/>
                    <a:pt x="151839" y="34427"/>
                  </a:cubicBezTo>
                  <a:cubicBezTo>
                    <a:pt x="171408" y="43257"/>
                    <a:pt x="190473" y="53162"/>
                    <a:pt x="208948" y="64083"/>
                  </a:cubicBezTo>
                  <a:cubicBezTo>
                    <a:pt x="226652" y="76441"/>
                    <a:pt x="234552" y="112371"/>
                    <a:pt x="236932" y="172920"/>
                  </a:cubicBezTo>
                  <a:cubicBezTo>
                    <a:pt x="239692" y="242974"/>
                    <a:pt x="239977" y="346963"/>
                    <a:pt x="237598" y="364928"/>
                  </a:cubicBezTo>
                  <a:cubicBezTo>
                    <a:pt x="237598" y="364928"/>
                    <a:pt x="204475" y="398007"/>
                    <a:pt x="161452" y="394490"/>
                  </a:cubicBezTo>
                  <a:cubicBezTo>
                    <a:pt x="118430" y="390973"/>
                    <a:pt x="47234" y="353427"/>
                    <a:pt x="30196" y="324435"/>
                  </a:cubicBezTo>
                  <a:cubicBezTo>
                    <a:pt x="30196" y="263031"/>
                    <a:pt x="37906" y="253050"/>
                    <a:pt x="27912" y="217595"/>
                  </a:cubicBezTo>
                  <a:cubicBezTo>
                    <a:pt x="5068" y="136514"/>
                    <a:pt x="-6925" y="103531"/>
                    <a:pt x="4212" y="49540"/>
                  </a:cubicBezTo>
                  <a:cubicBezTo>
                    <a:pt x="13730" y="5150"/>
                    <a:pt x="26103" y="-363"/>
                    <a:pt x="43712" y="17"/>
                  </a:cubicBezTo>
                  <a:cubicBezTo>
                    <a:pt x="56967" y="550"/>
                    <a:pt x="70185" y="1785"/>
                    <a:pt x="83308" y="3725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3" name="Google Shape;1853;p24"/>
            <p:cNvSpPr/>
            <p:nvPr/>
          </p:nvSpPr>
          <p:spPr>
            <a:xfrm>
              <a:off x="3011886" y="4098914"/>
              <a:ext cx="63391" cy="288487"/>
            </a:xfrm>
            <a:custGeom>
              <a:avLst/>
              <a:gdLst/>
              <a:ahLst/>
              <a:cxnLst/>
              <a:rect l="l" t="t" r="r" b="b"/>
              <a:pathLst>
                <a:path w="63391" h="288487" extrusionOk="0">
                  <a:moveTo>
                    <a:pt x="21226" y="268241"/>
                  </a:moveTo>
                  <a:lnTo>
                    <a:pt x="0" y="24144"/>
                  </a:lnTo>
                  <a:lnTo>
                    <a:pt x="45592" y="0"/>
                  </a:lnTo>
                  <a:lnTo>
                    <a:pt x="63391" y="14923"/>
                  </a:lnTo>
                  <a:lnTo>
                    <a:pt x="57109" y="234117"/>
                  </a:lnTo>
                  <a:lnTo>
                    <a:pt x="57109" y="234117"/>
                  </a:lnTo>
                  <a:lnTo>
                    <a:pt x="57109" y="240200"/>
                  </a:lnTo>
                  <a:lnTo>
                    <a:pt x="57109" y="240200"/>
                  </a:lnTo>
                  <a:lnTo>
                    <a:pt x="57109" y="247995"/>
                  </a:lnTo>
                  <a:cubicBezTo>
                    <a:pt x="57109" y="247995"/>
                    <a:pt x="58061" y="266435"/>
                    <a:pt x="23224" y="288488"/>
                  </a:cubicBezTo>
                  <a:cubicBezTo>
                    <a:pt x="23224" y="288488"/>
                    <a:pt x="22653" y="282689"/>
                    <a:pt x="22177" y="277271"/>
                  </a:cubicBezTo>
                  <a:lnTo>
                    <a:pt x="22177" y="277271"/>
                  </a:lnTo>
                  <a:lnTo>
                    <a:pt x="21321" y="267766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4" name="Google Shape;1854;p24"/>
            <p:cNvSpPr/>
            <p:nvPr/>
          </p:nvSpPr>
          <p:spPr>
            <a:xfrm>
              <a:off x="2997806" y="3997207"/>
              <a:ext cx="83658" cy="135231"/>
            </a:xfrm>
            <a:custGeom>
              <a:avLst/>
              <a:gdLst/>
              <a:ahLst/>
              <a:cxnLst/>
              <a:rect l="l" t="t" r="r" b="b"/>
              <a:pathLst>
                <a:path w="83658" h="135231" extrusionOk="0">
                  <a:moveTo>
                    <a:pt x="29880" y="0"/>
                  </a:moveTo>
                  <a:cubicBezTo>
                    <a:pt x="53390" y="0"/>
                    <a:pt x="67953" y="11977"/>
                    <a:pt x="74140" y="48192"/>
                  </a:cubicBezTo>
                  <a:cubicBezTo>
                    <a:pt x="80327" y="84408"/>
                    <a:pt x="83658" y="114064"/>
                    <a:pt x="83658" y="114064"/>
                  </a:cubicBezTo>
                  <a:cubicBezTo>
                    <a:pt x="72826" y="126070"/>
                    <a:pt x="57807" y="133484"/>
                    <a:pt x="41683" y="134786"/>
                  </a:cubicBezTo>
                  <a:cubicBezTo>
                    <a:pt x="13128" y="137923"/>
                    <a:pt x="4943" y="123475"/>
                    <a:pt x="4943" y="123475"/>
                  </a:cubicBezTo>
                  <a:cubicBezTo>
                    <a:pt x="4943" y="123475"/>
                    <a:pt x="1897" y="85929"/>
                    <a:pt x="374" y="60359"/>
                  </a:cubicBezTo>
                  <a:cubicBezTo>
                    <a:pt x="-1149" y="34790"/>
                    <a:pt x="755" y="570"/>
                    <a:pt x="29880" y="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5" name="Google Shape;1855;p24"/>
            <p:cNvSpPr/>
            <p:nvPr/>
          </p:nvSpPr>
          <p:spPr>
            <a:xfrm>
              <a:off x="2888823" y="3761654"/>
              <a:ext cx="150557" cy="165637"/>
            </a:xfrm>
            <a:custGeom>
              <a:avLst/>
              <a:gdLst/>
              <a:ahLst/>
              <a:cxnLst/>
              <a:rect l="l" t="t" r="r" b="b"/>
              <a:pathLst>
                <a:path w="150557" h="165637" extrusionOk="0">
                  <a:moveTo>
                    <a:pt x="142099" y="68353"/>
                  </a:moveTo>
                  <a:cubicBezTo>
                    <a:pt x="142099" y="68353"/>
                    <a:pt x="178840" y="12557"/>
                    <a:pt x="99172" y="1150"/>
                  </a:cubicBezTo>
                  <a:cubicBezTo>
                    <a:pt x="42063" y="-7024"/>
                    <a:pt x="4752" y="29667"/>
                    <a:pt x="468" y="69874"/>
                  </a:cubicBezTo>
                  <a:cubicBezTo>
                    <a:pt x="-3624" y="107896"/>
                    <a:pt x="19981" y="147723"/>
                    <a:pt x="37018" y="163502"/>
                  </a:cubicBezTo>
                  <a:cubicBezTo>
                    <a:pt x="53749" y="167751"/>
                    <a:pt x="71464" y="165612"/>
                    <a:pt x="86703" y="157514"/>
                  </a:cubicBezTo>
                  <a:cubicBezTo>
                    <a:pt x="87636" y="147115"/>
                    <a:pt x="87988" y="136678"/>
                    <a:pt x="87750" y="126241"/>
                  </a:cubicBezTo>
                  <a:cubicBezTo>
                    <a:pt x="87750" y="126241"/>
                    <a:pt x="59862" y="67308"/>
                    <a:pt x="142099" y="6835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6" name="Google Shape;1856;p24"/>
            <p:cNvSpPr/>
            <p:nvPr/>
          </p:nvSpPr>
          <p:spPr>
            <a:xfrm>
              <a:off x="2091982" y="2625612"/>
              <a:ext cx="210167" cy="307273"/>
            </a:xfrm>
            <a:custGeom>
              <a:avLst/>
              <a:gdLst/>
              <a:ahLst/>
              <a:cxnLst/>
              <a:rect l="l" t="t" r="r" b="b"/>
              <a:pathLst>
                <a:path w="210167" h="307273" extrusionOk="0">
                  <a:moveTo>
                    <a:pt x="136175" y="10238"/>
                  </a:moveTo>
                  <a:cubicBezTo>
                    <a:pt x="127799" y="-3260"/>
                    <a:pt x="63836" y="-12100"/>
                    <a:pt x="42801" y="41986"/>
                  </a:cubicBezTo>
                  <a:cubicBezTo>
                    <a:pt x="34806" y="62517"/>
                    <a:pt x="36043" y="114987"/>
                    <a:pt x="29380" y="147875"/>
                  </a:cubicBezTo>
                  <a:cubicBezTo>
                    <a:pt x="22718" y="180764"/>
                    <a:pt x="7013" y="199489"/>
                    <a:pt x="1397" y="226199"/>
                  </a:cubicBezTo>
                  <a:cubicBezTo>
                    <a:pt x="-4219" y="252910"/>
                    <a:pt x="4919" y="297775"/>
                    <a:pt x="69452" y="305664"/>
                  </a:cubicBezTo>
                  <a:cubicBezTo>
                    <a:pt x="133985" y="313554"/>
                    <a:pt x="183670" y="290931"/>
                    <a:pt x="198709" y="270399"/>
                  </a:cubicBezTo>
                  <a:cubicBezTo>
                    <a:pt x="213748" y="249868"/>
                    <a:pt x="214224" y="206238"/>
                    <a:pt x="198709" y="182855"/>
                  </a:cubicBezTo>
                  <a:cubicBezTo>
                    <a:pt x="183194" y="159472"/>
                    <a:pt x="170916" y="140366"/>
                    <a:pt x="171297" y="109854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7" name="Google Shape;1857;p24"/>
            <p:cNvSpPr/>
            <p:nvPr/>
          </p:nvSpPr>
          <p:spPr>
            <a:xfrm>
              <a:off x="2269538" y="2847336"/>
              <a:ext cx="39152" cy="227300"/>
            </a:xfrm>
            <a:custGeom>
              <a:avLst/>
              <a:gdLst/>
              <a:ahLst/>
              <a:cxnLst/>
              <a:rect l="l" t="t" r="r" b="b"/>
              <a:pathLst>
                <a:path w="39152" h="227300" extrusionOk="0">
                  <a:moveTo>
                    <a:pt x="35145" y="14835"/>
                  </a:moveTo>
                  <a:cubicBezTo>
                    <a:pt x="35145" y="14835"/>
                    <a:pt x="50279" y="121866"/>
                    <a:pt x="21725" y="197909"/>
                  </a:cubicBezTo>
                  <a:cubicBezTo>
                    <a:pt x="-6830" y="273952"/>
                    <a:pt x="975" y="178423"/>
                    <a:pt x="975" y="178423"/>
                  </a:cubicBezTo>
                  <a:lnTo>
                    <a:pt x="7923" y="155705"/>
                  </a:lnTo>
                  <a:cubicBezTo>
                    <a:pt x="7923" y="155705"/>
                    <a:pt x="13634" y="68446"/>
                    <a:pt x="11255" y="47059"/>
                  </a:cubicBezTo>
                  <a:cubicBezTo>
                    <a:pt x="8875" y="25672"/>
                    <a:pt x="9446" y="7231"/>
                    <a:pt x="7923" y="5520"/>
                  </a:cubicBezTo>
                  <a:cubicBezTo>
                    <a:pt x="6400" y="3809"/>
                    <a:pt x="13539" y="387"/>
                    <a:pt x="16585" y="7"/>
                  </a:cubicBezTo>
                  <a:cubicBezTo>
                    <a:pt x="19631" y="-373"/>
                    <a:pt x="35145" y="14835"/>
                    <a:pt x="35145" y="1483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8" name="Google Shape;1858;p24"/>
            <p:cNvSpPr/>
            <p:nvPr/>
          </p:nvSpPr>
          <p:spPr>
            <a:xfrm>
              <a:off x="2185896" y="2622782"/>
              <a:ext cx="100407" cy="124097"/>
            </a:xfrm>
            <a:custGeom>
              <a:avLst/>
              <a:gdLst/>
              <a:ahLst/>
              <a:cxnLst/>
              <a:rect l="l" t="t" r="r" b="b"/>
              <a:pathLst>
                <a:path w="100407" h="124097" extrusionOk="0">
                  <a:moveTo>
                    <a:pt x="0" y="3657"/>
                  </a:moveTo>
                  <a:cubicBezTo>
                    <a:pt x="0" y="3657"/>
                    <a:pt x="48162" y="-10126"/>
                    <a:pt x="77288" y="15824"/>
                  </a:cubicBezTo>
                  <a:cubicBezTo>
                    <a:pt x="96918" y="33855"/>
                    <a:pt x="104879" y="61297"/>
                    <a:pt x="97942" y="87019"/>
                  </a:cubicBezTo>
                  <a:cubicBezTo>
                    <a:pt x="94040" y="102227"/>
                    <a:pt x="86235" y="122949"/>
                    <a:pt x="74147" y="124090"/>
                  </a:cubicBezTo>
                  <a:cubicBezTo>
                    <a:pt x="62059" y="125230"/>
                    <a:pt x="0" y="3657"/>
                    <a:pt x="0" y="3657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9" name="Google Shape;1859;p24"/>
            <p:cNvSpPr/>
            <p:nvPr/>
          </p:nvSpPr>
          <p:spPr>
            <a:xfrm>
              <a:off x="2142363" y="2757613"/>
              <a:ext cx="124104" cy="138364"/>
            </a:xfrm>
            <a:custGeom>
              <a:avLst/>
              <a:gdLst/>
              <a:ahLst/>
              <a:cxnLst/>
              <a:rect l="l" t="t" r="r" b="b"/>
              <a:pathLst>
                <a:path w="124104" h="138364" extrusionOk="0">
                  <a:moveTo>
                    <a:pt x="25163" y="0"/>
                  </a:moveTo>
                  <a:cubicBezTo>
                    <a:pt x="25163" y="0"/>
                    <a:pt x="28304" y="53515"/>
                    <a:pt x="27352" y="57032"/>
                  </a:cubicBezTo>
                  <a:cubicBezTo>
                    <a:pt x="26400" y="60549"/>
                    <a:pt x="6221" y="64826"/>
                    <a:pt x="606" y="69484"/>
                  </a:cubicBezTo>
                  <a:cubicBezTo>
                    <a:pt x="-5010" y="74142"/>
                    <a:pt x="29826" y="128513"/>
                    <a:pt x="47530" y="136592"/>
                  </a:cubicBezTo>
                  <a:cubicBezTo>
                    <a:pt x="65234" y="144671"/>
                    <a:pt x="119964" y="124045"/>
                    <a:pt x="123676" y="96860"/>
                  </a:cubicBezTo>
                  <a:cubicBezTo>
                    <a:pt x="127198" y="71766"/>
                    <a:pt x="108066" y="52279"/>
                    <a:pt x="100642" y="45531"/>
                  </a:cubicBezTo>
                  <a:cubicBezTo>
                    <a:pt x="95603" y="45179"/>
                    <a:pt x="90547" y="45179"/>
                    <a:pt x="85508" y="45531"/>
                  </a:cubicBezTo>
                  <a:lnTo>
                    <a:pt x="83890" y="19486"/>
                  </a:lnTo>
                  <a:cubicBezTo>
                    <a:pt x="60475" y="11977"/>
                    <a:pt x="25163" y="0"/>
                    <a:pt x="25163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0" name="Google Shape;1860;p24"/>
            <p:cNvSpPr/>
            <p:nvPr/>
          </p:nvSpPr>
          <p:spPr>
            <a:xfrm>
              <a:off x="2121718" y="2803072"/>
              <a:ext cx="180978" cy="208003"/>
            </a:xfrm>
            <a:custGeom>
              <a:avLst/>
              <a:gdLst/>
              <a:ahLst/>
              <a:cxnLst/>
              <a:rect l="l" t="t" r="r" b="b"/>
              <a:pathLst>
                <a:path w="180978" h="208003" extrusionOk="0">
                  <a:moveTo>
                    <a:pt x="38384" y="17181"/>
                  </a:moveTo>
                  <a:cubicBezTo>
                    <a:pt x="23345" y="19557"/>
                    <a:pt x="6117" y="27542"/>
                    <a:pt x="3738" y="36192"/>
                  </a:cubicBezTo>
                  <a:cubicBezTo>
                    <a:pt x="-2445" y="65896"/>
                    <a:pt x="-938" y="96684"/>
                    <a:pt x="8116" y="125637"/>
                  </a:cubicBezTo>
                  <a:cubicBezTo>
                    <a:pt x="21156" y="160046"/>
                    <a:pt x="29913" y="182004"/>
                    <a:pt x="37432" y="196832"/>
                  </a:cubicBezTo>
                  <a:cubicBezTo>
                    <a:pt x="37432" y="196832"/>
                    <a:pt x="102632" y="224778"/>
                    <a:pt x="155268" y="192270"/>
                  </a:cubicBezTo>
                  <a:cubicBezTo>
                    <a:pt x="155268" y="192270"/>
                    <a:pt x="158789" y="155294"/>
                    <a:pt x="159075" y="135238"/>
                  </a:cubicBezTo>
                  <a:cubicBezTo>
                    <a:pt x="207618" y="92939"/>
                    <a:pt x="166118" y="40849"/>
                    <a:pt x="125000" y="356"/>
                  </a:cubicBezTo>
                  <a:cubicBezTo>
                    <a:pt x="120062" y="-119"/>
                    <a:pt x="115089" y="-119"/>
                    <a:pt x="110151" y="356"/>
                  </a:cubicBezTo>
                  <a:cubicBezTo>
                    <a:pt x="110151" y="356"/>
                    <a:pt x="146892" y="43606"/>
                    <a:pt x="121383" y="68225"/>
                  </a:cubicBezTo>
                  <a:cubicBezTo>
                    <a:pt x="66748" y="51495"/>
                    <a:pt x="55898" y="26971"/>
                    <a:pt x="38384" y="17181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1" name="Google Shape;1861;p24"/>
            <p:cNvSpPr/>
            <p:nvPr/>
          </p:nvSpPr>
          <p:spPr>
            <a:xfrm>
              <a:off x="2137334" y="2632700"/>
              <a:ext cx="133195" cy="163980"/>
            </a:xfrm>
            <a:custGeom>
              <a:avLst/>
              <a:gdLst/>
              <a:ahLst/>
              <a:cxnLst/>
              <a:rect l="l" t="t" r="r" b="b"/>
              <a:pathLst>
                <a:path w="133195" h="163980" extrusionOk="0">
                  <a:moveTo>
                    <a:pt x="130419" y="58471"/>
                  </a:moveTo>
                  <a:lnTo>
                    <a:pt x="130419" y="58471"/>
                  </a:lnTo>
                  <a:cubicBezTo>
                    <a:pt x="124993" y="24061"/>
                    <a:pt x="100056" y="-1888"/>
                    <a:pt x="64553" y="108"/>
                  </a:cubicBezTo>
                  <a:cubicBezTo>
                    <a:pt x="26762" y="2399"/>
                    <a:pt x="-2053" y="34793"/>
                    <a:pt x="115" y="72539"/>
                  </a:cubicBezTo>
                  <a:cubicBezTo>
                    <a:pt x="1384" y="93736"/>
                    <a:pt x="12514" y="113117"/>
                    <a:pt x="30192" y="124913"/>
                  </a:cubicBezTo>
                  <a:cubicBezTo>
                    <a:pt x="31439" y="130103"/>
                    <a:pt x="33258" y="135141"/>
                    <a:pt x="35618" y="139932"/>
                  </a:cubicBezTo>
                  <a:cubicBezTo>
                    <a:pt x="48277" y="154570"/>
                    <a:pt x="81686" y="163885"/>
                    <a:pt x="92727" y="163980"/>
                  </a:cubicBezTo>
                  <a:cubicBezTo>
                    <a:pt x="102245" y="163980"/>
                    <a:pt x="110526" y="155235"/>
                    <a:pt x="119473" y="140407"/>
                  </a:cubicBezTo>
                  <a:cubicBezTo>
                    <a:pt x="138033" y="109610"/>
                    <a:pt x="133369" y="75485"/>
                    <a:pt x="130419" y="5847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2" name="Google Shape;1862;p24"/>
            <p:cNvSpPr/>
            <p:nvPr/>
          </p:nvSpPr>
          <p:spPr>
            <a:xfrm>
              <a:off x="2131362" y="2631771"/>
              <a:ext cx="133630" cy="125556"/>
            </a:xfrm>
            <a:custGeom>
              <a:avLst/>
              <a:gdLst/>
              <a:ahLst/>
              <a:cxnLst/>
              <a:rect l="l" t="t" r="r" b="b"/>
              <a:pathLst>
                <a:path w="133630" h="125556" extrusionOk="0">
                  <a:moveTo>
                    <a:pt x="59484" y="1702"/>
                  </a:moveTo>
                  <a:cubicBezTo>
                    <a:pt x="34546" y="6549"/>
                    <a:pt x="14082" y="13583"/>
                    <a:pt x="7324" y="38012"/>
                  </a:cubicBezTo>
                  <a:cubicBezTo>
                    <a:pt x="2660" y="54837"/>
                    <a:pt x="-3432" y="86965"/>
                    <a:pt x="2375" y="100462"/>
                  </a:cubicBezTo>
                  <a:lnTo>
                    <a:pt x="5991" y="109968"/>
                  </a:lnTo>
                  <a:lnTo>
                    <a:pt x="36164" y="125557"/>
                  </a:lnTo>
                  <a:cubicBezTo>
                    <a:pt x="36164" y="125557"/>
                    <a:pt x="50251" y="113770"/>
                    <a:pt x="45682" y="79456"/>
                  </a:cubicBezTo>
                  <a:cubicBezTo>
                    <a:pt x="45808" y="74807"/>
                    <a:pt x="47261" y="70283"/>
                    <a:pt x="49870" y="66433"/>
                  </a:cubicBezTo>
                  <a:cubicBezTo>
                    <a:pt x="51779" y="63173"/>
                    <a:pt x="53189" y="59646"/>
                    <a:pt x="54058" y="55977"/>
                  </a:cubicBezTo>
                  <a:cubicBezTo>
                    <a:pt x="57624" y="46681"/>
                    <a:pt x="64649" y="39124"/>
                    <a:pt x="73666" y="34875"/>
                  </a:cubicBezTo>
                  <a:cubicBezTo>
                    <a:pt x="96129" y="22233"/>
                    <a:pt x="129062" y="33164"/>
                    <a:pt x="133631" y="37727"/>
                  </a:cubicBezTo>
                  <a:cubicBezTo>
                    <a:pt x="120538" y="9734"/>
                    <a:pt x="89617" y="-5285"/>
                    <a:pt x="59484" y="1702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3" name="Google Shape;1863;p24"/>
            <p:cNvSpPr/>
            <p:nvPr/>
          </p:nvSpPr>
          <p:spPr>
            <a:xfrm>
              <a:off x="2137527" y="3718507"/>
              <a:ext cx="105640" cy="80438"/>
            </a:xfrm>
            <a:custGeom>
              <a:avLst/>
              <a:gdLst/>
              <a:ahLst/>
              <a:cxnLst/>
              <a:rect l="l" t="t" r="r" b="b"/>
              <a:pathLst>
                <a:path w="105640" h="80438" extrusionOk="0">
                  <a:moveTo>
                    <a:pt x="8202" y="3"/>
                  </a:moveTo>
                  <a:cubicBezTo>
                    <a:pt x="20862" y="10269"/>
                    <a:pt x="40469" y="3139"/>
                    <a:pt x="41421" y="4090"/>
                  </a:cubicBezTo>
                  <a:cubicBezTo>
                    <a:pt x="56092" y="16761"/>
                    <a:pt x="71439" y="28623"/>
                    <a:pt x="87394" y="39640"/>
                  </a:cubicBezTo>
                  <a:cubicBezTo>
                    <a:pt x="95294" y="45818"/>
                    <a:pt x="107572" y="54088"/>
                    <a:pt x="105383" y="65970"/>
                  </a:cubicBezTo>
                  <a:cubicBezTo>
                    <a:pt x="101386" y="87167"/>
                    <a:pt x="67310" y="80608"/>
                    <a:pt x="54461" y="74145"/>
                  </a:cubicBezTo>
                  <a:cubicBezTo>
                    <a:pt x="41611" y="67681"/>
                    <a:pt x="31141" y="56845"/>
                    <a:pt x="19053" y="49335"/>
                  </a:cubicBezTo>
                  <a:cubicBezTo>
                    <a:pt x="10392" y="44012"/>
                    <a:pt x="1825" y="41161"/>
                    <a:pt x="17" y="30325"/>
                  </a:cubicBezTo>
                  <a:cubicBezTo>
                    <a:pt x="-364" y="23386"/>
                    <a:pt x="5823" y="-283"/>
                    <a:pt x="8202" y="3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4" name="Google Shape;1864;p24"/>
            <p:cNvSpPr/>
            <p:nvPr/>
          </p:nvSpPr>
          <p:spPr>
            <a:xfrm>
              <a:off x="2137841" y="3744079"/>
              <a:ext cx="105259" cy="54863"/>
            </a:xfrm>
            <a:custGeom>
              <a:avLst/>
              <a:gdLst/>
              <a:ahLst/>
              <a:cxnLst/>
              <a:rect l="l" t="t" r="r" b="b"/>
              <a:pathLst>
                <a:path w="105259" h="54863" extrusionOk="0">
                  <a:moveTo>
                    <a:pt x="369" y="0"/>
                  </a:moveTo>
                  <a:cubicBezTo>
                    <a:pt x="1987" y="10456"/>
                    <a:pt x="10458" y="13308"/>
                    <a:pt x="19405" y="19011"/>
                  </a:cubicBezTo>
                  <a:cubicBezTo>
                    <a:pt x="31779" y="26615"/>
                    <a:pt x="42629" y="38021"/>
                    <a:pt x="55479" y="44200"/>
                  </a:cubicBezTo>
                  <a:cubicBezTo>
                    <a:pt x="68329" y="50379"/>
                    <a:pt x="96883" y="56082"/>
                    <a:pt x="105259" y="40968"/>
                  </a:cubicBezTo>
                  <a:cubicBezTo>
                    <a:pt x="100690" y="61405"/>
                    <a:pt x="67186" y="55036"/>
                    <a:pt x="54527" y="48573"/>
                  </a:cubicBezTo>
                  <a:cubicBezTo>
                    <a:pt x="41868" y="42109"/>
                    <a:pt x="31208" y="31273"/>
                    <a:pt x="19119" y="23763"/>
                  </a:cubicBezTo>
                  <a:cubicBezTo>
                    <a:pt x="10458" y="18440"/>
                    <a:pt x="1891" y="15589"/>
                    <a:pt x="83" y="4753"/>
                  </a:cubicBezTo>
                  <a:cubicBezTo>
                    <a:pt x="-89" y="3165"/>
                    <a:pt x="7" y="1559"/>
                    <a:pt x="369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5" name="Google Shape;1865;p24"/>
            <p:cNvSpPr/>
            <p:nvPr/>
          </p:nvSpPr>
          <p:spPr>
            <a:xfrm>
              <a:off x="2226539" y="3701115"/>
              <a:ext cx="96273" cy="74358"/>
            </a:xfrm>
            <a:custGeom>
              <a:avLst/>
              <a:gdLst/>
              <a:ahLst/>
              <a:cxnLst/>
              <a:rect l="l" t="t" r="r" b="b"/>
              <a:pathLst>
                <a:path w="96273" h="74358" extrusionOk="0">
                  <a:moveTo>
                    <a:pt x="7519" y="0"/>
                  </a:moveTo>
                  <a:cubicBezTo>
                    <a:pt x="19132" y="9505"/>
                    <a:pt x="36074" y="4087"/>
                    <a:pt x="37407" y="4943"/>
                  </a:cubicBezTo>
                  <a:cubicBezTo>
                    <a:pt x="50869" y="16473"/>
                    <a:pt x="64979" y="27233"/>
                    <a:pt x="79667" y="37166"/>
                  </a:cubicBezTo>
                  <a:cubicBezTo>
                    <a:pt x="86806" y="42774"/>
                    <a:pt x="98037" y="50378"/>
                    <a:pt x="96039" y="61215"/>
                  </a:cubicBezTo>
                  <a:cubicBezTo>
                    <a:pt x="92422" y="80225"/>
                    <a:pt x="61202" y="74712"/>
                    <a:pt x="49495" y="68724"/>
                  </a:cubicBezTo>
                  <a:cubicBezTo>
                    <a:pt x="37787" y="62735"/>
                    <a:pt x="28079" y="52945"/>
                    <a:pt x="16942" y="46006"/>
                  </a:cubicBezTo>
                  <a:cubicBezTo>
                    <a:pt x="9042" y="41158"/>
                    <a:pt x="1237" y="38592"/>
                    <a:pt x="0" y="28516"/>
                  </a:cubicBezTo>
                  <a:cubicBezTo>
                    <a:pt x="386" y="18574"/>
                    <a:pt x="2954" y="8840"/>
                    <a:pt x="7519" y="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6" name="Google Shape;1866;p24"/>
            <p:cNvSpPr/>
            <p:nvPr/>
          </p:nvSpPr>
          <p:spPr>
            <a:xfrm>
              <a:off x="2226484" y="3725354"/>
              <a:ext cx="95903" cy="50071"/>
            </a:xfrm>
            <a:custGeom>
              <a:avLst/>
              <a:gdLst/>
              <a:ahLst/>
              <a:cxnLst/>
              <a:rect l="l" t="t" r="r" b="b"/>
              <a:pathLst>
                <a:path w="95903" h="50071" extrusionOk="0">
                  <a:moveTo>
                    <a:pt x="245" y="0"/>
                  </a:moveTo>
                  <a:cubicBezTo>
                    <a:pt x="1768" y="9505"/>
                    <a:pt x="9763" y="12262"/>
                    <a:pt x="17283" y="17110"/>
                  </a:cubicBezTo>
                  <a:cubicBezTo>
                    <a:pt x="28609" y="24144"/>
                    <a:pt x="38604" y="34219"/>
                    <a:pt x="50311" y="40208"/>
                  </a:cubicBezTo>
                  <a:cubicBezTo>
                    <a:pt x="62018" y="46196"/>
                    <a:pt x="88384" y="51139"/>
                    <a:pt x="95903" y="37261"/>
                  </a:cubicBezTo>
                  <a:cubicBezTo>
                    <a:pt x="91810" y="56272"/>
                    <a:pt x="61162" y="50093"/>
                    <a:pt x="49549" y="44200"/>
                  </a:cubicBezTo>
                  <a:cubicBezTo>
                    <a:pt x="37937" y="38307"/>
                    <a:pt x="28134" y="28421"/>
                    <a:pt x="16997" y="21482"/>
                  </a:cubicBezTo>
                  <a:cubicBezTo>
                    <a:pt x="9097" y="16634"/>
                    <a:pt x="1292" y="14068"/>
                    <a:pt x="55" y="3992"/>
                  </a:cubicBezTo>
                  <a:cubicBezTo>
                    <a:pt x="-59" y="2661"/>
                    <a:pt x="5" y="1321"/>
                    <a:pt x="2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7" name="Google Shape;1867;p24"/>
            <p:cNvSpPr/>
            <p:nvPr/>
          </p:nvSpPr>
          <p:spPr>
            <a:xfrm>
              <a:off x="2101518" y="3008174"/>
              <a:ext cx="205910" cy="717579"/>
            </a:xfrm>
            <a:custGeom>
              <a:avLst/>
              <a:gdLst/>
              <a:ahLst/>
              <a:cxnLst/>
              <a:rect l="l" t="t" r="r" b="b"/>
              <a:pathLst>
                <a:path w="205910" h="717579" extrusionOk="0">
                  <a:moveTo>
                    <a:pt x="200595" y="106555"/>
                  </a:moveTo>
                  <a:cubicBezTo>
                    <a:pt x="194980" y="63115"/>
                    <a:pt x="178989" y="0"/>
                    <a:pt x="178989" y="0"/>
                  </a:cubicBezTo>
                  <a:cubicBezTo>
                    <a:pt x="163827" y="7043"/>
                    <a:pt x="147437" y="11083"/>
                    <a:pt x="130732" y="11882"/>
                  </a:cubicBezTo>
                  <a:cubicBezTo>
                    <a:pt x="106230" y="11825"/>
                    <a:pt x="81788" y="9467"/>
                    <a:pt x="57727" y="4848"/>
                  </a:cubicBezTo>
                  <a:cubicBezTo>
                    <a:pt x="49855" y="18526"/>
                    <a:pt x="41277" y="31786"/>
                    <a:pt x="32028" y="44580"/>
                  </a:cubicBezTo>
                  <a:cubicBezTo>
                    <a:pt x="19464" y="61975"/>
                    <a:pt x="-4998" y="100091"/>
                    <a:pt x="904" y="166629"/>
                  </a:cubicBezTo>
                  <a:cubicBezTo>
                    <a:pt x="4806" y="210163"/>
                    <a:pt x="29458" y="394758"/>
                    <a:pt x="29458" y="394758"/>
                  </a:cubicBezTo>
                  <a:cubicBezTo>
                    <a:pt x="19982" y="425830"/>
                    <a:pt x="14951" y="458092"/>
                    <a:pt x="14515" y="490572"/>
                  </a:cubicBezTo>
                  <a:cubicBezTo>
                    <a:pt x="16767" y="529163"/>
                    <a:pt x="21857" y="567546"/>
                    <a:pt x="29744" y="605396"/>
                  </a:cubicBezTo>
                  <a:lnTo>
                    <a:pt x="44307" y="709955"/>
                  </a:lnTo>
                  <a:cubicBezTo>
                    <a:pt x="44307" y="709955"/>
                    <a:pt x="63343" y="723928"/>
                    <a:pt x="77525" y="714043"/>
                  </a:cubicBezTo>
                  <a:lnTo>
                    <a:pt x="75812" y="611385"/>
                  </a:lnTo>
                  <a:cubicBezTo>
                    <a:pt x="77430" y="586291"/>
                    <a:pt x="79905" y="549220"/>
                    <a:pt x="81523" y="525837"/>
                  </a:cubicBezTo>
                  <a:cubicBezTo>
                    <a:pt x="84188" y="487340"/>
                    <a:pt x="91041" y="426125"/>
                    <a:pt x="93040" y="410917"/>
                  </a:cubicBezTo>
                  <a:cubicBezTo>
                    <a:pt x="95039" y="395708"/>
                    <a:pt x="99988" y="368903"/>
                    <a:pt x="102558" y="338961"/>
                  </a:cubicBezTo>
                  <a:cubicBezTo>
                    <a:pt x="105128" y="309019"/>
                    <a:pt x="116169" y="156933"/>
                    <a:pt x="116169" y="156933"/>
                  </a:cubicBezTo>
                  <a:lnTo>
                    <a:pt x="117787" y="185449"/>
                  </a:lnTo>
                  <a:cubicBezTo>
                    <a:pt x="117787" y="185449"/>
                    <a:pt x="119215" y="231741"/>
                    <a:pt x="125878" y="288773"/>
                  </a:cubicBezTo>
                  <a:cubicBezTo>
                    <a:pt x="132540" y="345805"/>
                    <a:pt x="134920" y="371089"/>
                    <a:pt x="134920" y="371089"/>
                  </a:cubicBezTo>
                  <a:cubicBezTo>
                    <a:pt x="128461" y="382524"/>
                    <a:pt x="123865" y="394910"/>
                    <a:pt x="121309" y="407780"/>
                  </a:cubicBezTo>
                  <a:cubicBezTo>
                    <a:pt x="120167" y="420042"/>
                    <a:pt x="105985" y="517567"/>
                    <a:pt x="114456" y="567185"/>
                  </a:cubicBezTo>
                  <a:lnTo>
                    <a:pt x="131779" y="693321"/>
                  </a:lnTo>
                  <a:cubicBezTo>
                    <a:pt x="140538" y="699338"/>
                    <a:pt x="151655" y="700783"/>
                    <a:pt x="161666" y="697218"/>
                  </a:cubicBezTo>
                  <a:lnTo>
                    <a:pt x="171850" y="570131"/>
                  </a:lnTo>
                  <a:cubicBezTo>
                    <a:pt x="178704" y="521749"/>
                    <a:pt x="193171" y="419186"/>
                    <a:pt x="195360" y="405879"/>
                  </a:cubicBezTo>
                  <a:cubicBezTo>
                    <a:pt x="200276" y="379007"/>
                    <a:pt x="203171" y="351812"/>
                    <a:pt x="204022" y="324513"/>
                  </a:cubicBezTo>
                  <a:cubicBezTo>
                    <a:pt x="207394" y="251863"/>
                    <a:pt x="206250" y="179071"/>
                    <a:pt x="200595" y="10655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8" name="Google Shape;1868;p24"/>
            <p:cNvSpPr/>
            <p:nvPr/>
          </p:nvSpPr>
          <p:spPr>
            <a:xfrm>
              <a:off x="2096876" y="2994106"/>
              <a:ext cx="219176" cy="477454"/>
            </a:xfrm>
            <a:custGeom>
              <a:avLst/>
              <a:gdLst/>
              <a:ahLst/>
              <a:cxnLst/>
              <a:rect l="l" t="t" r="r" b="b"/>
              <a:pathLst>
                <a:path w="219176" h="477454" extrusionOk="0">
                  <a:moveTo>
                    <a:pt x="62274" y="5418"/>
                  </a:moveTo>
                  <a:lnTo>
                    <a:pt x="24773" y="80606"/>
                  </a:lnTo>
                  <a:cubicBezTo>
                    <a:pt x="24773" y="80606"/>
                    <a:pt x="-32337" y="164158"/>
                    <a:pt x="26867" y="378979"/>
                  </a:cubicBezTo>
                  <a:lnTo>
                    <a:pt x="15730" y="445516"/>
                  </a:lnTo>
                  <a:cubicBezTo>
                    <a:pt x="15730" y="445516"/>
                    <a:pt x="127855" y="517377"/>
                    <a:pt x="202953" y="445516"/>
                  </a:cubicBezTo>
                  <a:cubicBezTo>
                    <a:pt x="202953" y="445516"/>
                    <a:pt x="228938" y="247044"/>
                    <a:pt x="215137" y="155508"/>
                  </a:cubicBezTo>
                  <a:cubicBezTo>
                    <a:pt x="207420" y="102867"/>
                    <a:pt x="195743" y="50882"/>
                    <a:pt x="180205" y="0"/>
                  </a:cubicBezTo>
                  <a:cubicBezTo>
                    <a:pt x="180205" y="0"/>
                    <a:pt x="161835" y="20246"/>
                    <a:pt x="67224" y="6844"/>
                  </a:cubicBezTo>
                </a:path>
              </a:pathLst>
            </a:custGeom>
            <a:solidFill>
              <a:srgbClr val="00B5D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9" name="Google Shape;1869;p24"/>
            <p:cNvSpPr/>
            <p:nvPr/>
          </p:nvSpPr>
          <p:spPr>
            <a:xfrm>
              <a:off x="2115642" y="2850934"/>
              <a:ext cx="316003" cy="274536"/>
            </a:xfrm>
            <a:custGeom>
              <a:avLst/>
              <a:gdLst/>
              <a:ahLst/>
              <a:cxnLst/>
              <a:rect l="l" t="t" r="r" b="b"/>
              <a:pathLst>
                <a:path w="316003" h="274536" extrusionOk="0">
                  <a:moveTo>
                    <a:pt x="278037" y="202010"/>
                  </a:moveTo>
                  <a:cubicBezTo>
                    <a:pt x="268463" y="202400"/>
                    <a:pt x="258924" y="203417"/>
                    <a:pt x="249482" y="205052"/>
                  </a:cubicBezTo>
                  <a:cubicBezTo>
                    <a:pt x="240488" y="207875"/>
                    <a:pt x="231117" y="209320"/>
                    <a:pt x="221689" y="209329"/>
                  </a:cubicBezTo>
                  <a:cubicBezTo>
                    <a:pt x="211410" y="209329"/>
                    <a:pt x="182760" y="195071"/>
                    <a:pt x="158203" y="177867"/>
                  </a:cubicBezTo>
                  <a:cubicBezTo>
                    <a:pt x="131540" y="157867"/>
                    <a:pt x="108492" y="133467"/>
                    <a:pt x="90052" y="105721"/>
                  </a:cubicBezTo>
                  <a:cubicBezTo>
                    <a:pt x="70714" y="76112"/>
                    <a:pt x="53873" y="44963"/>
                    <a:pt x="39701" y="12568"/>
                  </a:cubicBezTo>
                  <a:cubicBezTo>
                    <a:pt x="31706" y="-10435"/>
                    <a:pt x="31896" y="5249"/>
                    <a:pt x="18285" y="4869"/>
                  </a:cubicBezTo>
                  <a:cubicBezTo>
                    <a:pt x="2199" y="4869"/>
                    <a:pt x="-6367" y="10382"/>
                    <a:pt x="5626" y="41655"/>
                  </a:cubicBezTo>
                  <a:cubicBezTo>
                    <a:pt x="17624" y="74011"/>
                    <a:pt x="34368" y="104419"/>
                    <a:pt x="55311" y="131861"/>
                  </a:cubicBezTo>
                  <a:cubicBezTo>
                    <a:pt x="74979" y="159540"/>
                    <a:pt x="99215" y="183675"/>
                    <a:pt x="126983" y="203246"/>
                  </a:cubicBezTo>
                  <a:cubicBezTo>
                    <a:pt x="151440" y="220356"/>
                    <a:pt x="177868" y="234452"/>
                    <a:pt x="205699" y="245260"/>
                  </a:cubicBezTo>
                  <a:cubicBezTo>
                    <a:pt x="213694" y="248492"/>
                    <a:pt x="218834" y="252959"/>
                    <a:pt x="233301" y="260944"/>
                  </a:cubicBezTo>
                  <a:cubicBezTo>
                    <a:pt x="247832" y="269251"/>
                    <a:pt x="264161" y="273918"/>
                    <a:pt x="280892" y="274536"/>
                  </a:cubicBezTo>
                  <a:cubicBezTo>
                    <a:pt x="294789" y="274536"/>
                    <a:pt x="299929" y="271875"/>
                    <a:pt x="300881" y="269023"/>
                  </a:cubicBezTo>
                  <a:cubicBezTo>
                    <a:pt x="301832" y="266171"/>
                    <a:pt x="299643" y="263035"/>
                    <a:pt x="293266" y="262465"/>
                  </a:cubicBezTo>
                  <a:cubicBezTo>
                    <a:pt x="283123" y="262312"/>
                    <a:pt x="273092" y="260316"/>
                    <a:pt x="263664" y="256571"/>
                  </a:cubicBezTo>
                  <a:cubicBezTo>
                    <a:pt x="263664" y="256571"/>
                    <a:pt x="277466" y="258567"/>
                    <a:pt x="285842" y="258947"/>
                  </a:cubicBezTo>
                  <a:cubicBezTo>
                    <a:pt x="293341" y="259394"/>
                    <a:pt x="300865" y="258814"/>
                    <a:pt x="308210" y="257236"/>
                  </a:cubicBezTo>
                  <a:cubicBezTo>
                    <a:pt x="315253" y="255525"/>
                    <a:pt x="319156" y="245640"/>
                    <a:pt x="312778" y="244880"/>
                  </a:cubicBezTo>
                  <a:cubicBezTo>
                    <a:pt x="306401" y="244119"/>
                    <a:pt x="301166" y="244880"/>
                    <a:pt x="288793" y="244404"/>
                  </a:cubicBezTo>
                  <a:cubicBezTo>
                    <a:pt x="282333" y="243967"/>
                    <a:pt x="275944" y="242788"/>
                    <a:pt x="269756" y="240887"/>
                  </a:cubicBezTo>
                  <a:cubicBezTo>
                    <a:pt x="278072" y="240944"/>
                    <a:pt x="286380" y="240345"/>
                    <a:pt x="294599" y="239081"/>
                  </a:cubicBezTo>
                  <a:cubicBezTo>
                    <a:pt x="301263" y="238425"/>
                    <a:pt x="307602" y="235887"/>
                    <a:pt x="312874" y="231762"/>
                  </a:cubicBezTo>
                  <a:cubicBezTo>
                    <a:pt x="315634" y="229481"/>
                    <a:pt x="316110" y="223112"/>
                    <a:pt x="308019" y="223207"/>
                  </a:cubicBezTo>
                  <a:cubicBezTo>
                    <a:pt x="298031" y="224947"/>
                    <a:pt x="287865" y="225460"/>
                    <a:pt x="277751" y="224728"/>
                  </a:cubicBezTo>
                  <a:cubicBezTo>
                    <a:pt x="267757" y="223302"/>
                    <a:pt x="260809" y="220926"/>
                    <a:pt x="262332" y="219595"/>
                  </a:cubicBezTo>
                  <a:cubicBezTo>
                    <a:pt x="263855" y="218264"/>
                    <a:pt x="269756" y="219595"/>
                    <a:pt x="278132" y="216553"/>
                  </a:cubicBezTo>
                  <a:cubicBezTo>
                    <a:pt x="286508" y="213512"/>
                    <a:pt x="292219" y="206193"/>
                    <a:pt x="290315" y="201915"/>
                  </a:cubicBezTo>
                  <a:cubicBezTo>
                    <a:pt x="288412" y="197638"/>
                    <a:pt x="287079" y="200395"/>
                    <a:pt x="278037" y="20201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0" name="Google Shape;1870;p24"/>
            <p:cNvSpPr/>
            <p:nvPr/>
          </p:nvSpPr>
          <p:spPr>
            <a:xfrm>
              <a:off x="2110000" y="2833008"/>
              <a:ext cx="75991" cy="89275"/>
            </a:xfrm>
            <a:custGeom>
              <a:avLst/>
              <a:gdLst/>
              <a:ahLst/>
              <a:cxnLst/>
              <a:rect l="l" t="t" r="r" b="b"/>
              <a:pathLst>
                <a:path w="75991" h="89275" extrusionOk="0">
                  <a:moveTo>
                    <a:pt x="18406" y="89237"/>
                  </a:moveTo>
                  <a:cubicBezTo>
                    <a:pt x="18406" y="89237"/>
                    <a:pt x="55147" y="91139"/>
                    <a:pt x="75991" y="68231"/>
                  </a:cubicBezTo>
                  <a:lnTo>
                    <a:pt x="53338" y="20704"/>
                  </a:lnTo>
                  <a:cubicBezTo>
                    <a:pt x="53338" y="20704"/>
                    <a:pt x="42963" y="-5436"/>
                    <a:pt x="18501" y="1028"/>
                  </a:cubicBezTo>
                  <a:cubicBezTo>
                    <a:pt x="-5960" y="7491"/>
                    <a:pt x="-6341" y="42186"/>
                    <a:pt x="18406" y="8923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1" name="Google Shape;1871;p24"/>
            <p:cNvSpPr/>
            <p:nvPr/>
          </p:nvSpPr>
          <p:spPr>
            <a:xfrm>
              <a:off x="2246717" y="2802864"/>
              <a:ext cx="61392" cy="64630"/>
            </a:xfrm>
            <a:custGeom>
              <a:avLst/>
              <a:gdLst/>
              <a:ahLst/>
              <a:cxnLst/>
              <a:rect l="l" t="t" r="r" b="b"/>
              <a:pathLst>
                <a:path w="61392" h="64630" extrusionOk="0">
                  <a:moveTo>
                    <a:pt x="0" y="469"/>
                  </a:moveTo>
                  <a:cubicBezTo>
                    <a:pt x="0" y="469"/>
                    <a:pt x="29792" y="-9036"/>
                    <a:pt x="61392" y="57501"/>
                  </a:cubicBezTo>
                  <a:lnTo>
                    <a:pt x="49590" y="64630"/>
                  </a:lnTo>
                  <a:cubicBezTo>
                    <a:pt x="49590" y="64630"/>
                    <a:pt x="18465" y="17294"/>
                    <a:pt x="0" y="46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2" name="Google Shape;1872;p24"/>
            <p:cNvSpPr/>
            <p:nvPr/>
          </p:nvSpPr>
          <p:spPr>
            <a:xfrm>
              <a:off x="2092047" y="1119152"/>
              <a:ext cx="668082" cy="515307"/>
            </a:xfrm>
            <a:custGeom>
              <a:avLst/>
              <a:gdLst/>
              <a:ahLst/>
              <a:cxnLst/>
              <a:rect l="l" t="t" r="r" b="b"/>
              <a:pathLst>
                <a:path w="668082" h="515307" extrusionOk="0">
                  <a:moveTo>
                    <a:pt x="668083" y="310182"/>
                  </a:moveTo>
                  <a:lnTo>
                    <a:pt x="141345" y="6010"/>
                  </a:lnTo>
                  <a:lnTo>
                    <a:pt x="139346" y="4869"/>
                  </a:lnTo>
                  <a:lnTo>
                    <a:pt x="139346" y="4869"/>
                  </a:lnTo>
                  <a:cubicBezTo>
                    <a:pt x="124498" y="-3020"/>
                    <a:pt x="104415" y="-1594"/>
                    <a:pt x="82237" y="11143"/>
                  </a:cubicBezTo>
                  <a:cubicBezTo>
                    <a:pt x="36835" y="37378"/>
                    <a:pt x="0" y="101064"/>
                    <a:pt x="0" y="153723"/>
                  </a:cubicBezTo>
                  <a:cubicBezTo>
                    <a:pt x="0" y="180814"/>
                    <a:pt x="9994" y="199539"/>
                    <a:pt x="25890" y="207619"/>
                  </a:cubicBezTo>
                  <a:lnTo>
                    <a:pt x="559765" y="515307"/>
                  </a:ln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3" name="Google Shape;1873;p24"/>
            <p:cNvSpPr/>
            <p:nvPr/>
          </p:nvSpPr>
          <p:spPr>
            <a:xfrm rot="-3598236">
              <a:off x="2590249" y="1465200"/>
              <a:ext cx="232417" cy="133906"/>
            </a:xfrm>
            <a:custGeom>
              <a:avLst/>
              <a:gdLst/>
              <a:ahLst/>
              <a:cxnLst/>
              <a:rect l="l" t="t" r="r" b="b"/>
              <a:pathLst>
                <a:path w="232624" h="134025" extrusionOk="0">
                  <a:moveTo>
                    <a:pt x="232625" y="67013"/>
                  </a:moveTo>
                  <a:cubicBezTo>
                    <a:pt x="232625" y="104023"/>
                    <a:pt x="180550" y="134026"/>
                    <a:pt x="116312" y="134026"/>
                  </a:cubicBezTo>
                  <a:cubicBezTo>
                    <a:pt x="52075" y="134026"/>
                    <a:pt x="0" y="104023"/>
                    <a:pt x="0" y="67013"/>
                  </a:cubicBezTo>
                  <a:cubicBezTo>
                    <a:pt x="0" y="30003"/>
                    <a:pt x="52075" y="0"/>
                    <a:pt x="116312" y="0"/>
                  </a:cubicBezTo>
                  <a:cubicBezTo>
                    <a:pt x="180550" y="0"/>
                    <a:pt x="232625" y="30003"/>
                    <a:pt x="232625" y="67013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4" name="Google Shape;1874;p24"/>
            <p:cNvSpPr/>
            <p:nvPr/>
          </p:nvSpPr>
          <p:spPr>
            <a:xfrm>
              <a:off x="2667422" y="1490358"/>
              <a:ext cx="274409" cy="269191"/>
            </a:xfrm>
            <a:custGeom>
              <a:avLst/>
              <a:gdLst/>
              <a:ahLst/>
              <a:cxnLst/>
              <a:rect l="l" t="t" r="r" b="b"/>
              <a:pathLst>
                <a:path w="274409" h="269191" extrusionOk="0">
                  <a:moveTo>
                    <a:pt x="274410" y="269192"/>
                  </a:moveTo>
                  <a:lnTo>
                    <a:pt x="0" y="111023"/>
                  </a:lnTo>
                  <a:lnTo>
                    <a:pt x="0" y="0"/>
                  </a:lnTo>
                  <a:lnTo>
                    <a:pt x="274410" y="158264"/>
                  </a:lnTo>
                  <a:lnTo>
                    <a:pt x="274410" y="269192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5" name="Google Shape;1875;p24"/>
            <p:cNvSpPr/>
            <p:nvPr/>
          </p:nvSpPr>
          <p:spPr>
            <a:xfrm>
              <a:off x="2667422" y="1454143"/>
              <a:ext cx="337610" cy="194669"/>
            </a:xfrm>
            <a:custGeom>
              <a:avLst/>
              <a:gdLst/>
              <a:ahLst/>
              <a:cxnLst/>
              <a:rect l="l" t="t" r="r" b="b"/>
              <a:pathLst>
                <a:path w="337610" h="194669" extrusionOk="0">
                  <a:moveTo>
                    <a:pt x="274410" y="194670"/>
                  </a:moveTo>
                  <a:lnTo>
                    <a:pt x="0" y="36501"/>
                  </a:lnTo>
                  <a:lnTo>
                    <a:pt x="63201" y="0"/>
                  </a:lnTo>
                  <a:lnTo>
                    <a:pt x="337611" y="158264"/>
                  </a:lnTo>
                  <a:lnTo>
                    <a:pt x="274410" y="194670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6" name="Google Shape;1876;p24"/>
            <p:cNvSpPr/>
            <p:nvPr/>
          </p:nvSpPr>
          <p:spPr>
            <a:xfrm rot="-1801764">
              <a:off x="2968958" y="1259916"/>
              <a:ext cx="690027" cy="1193572"/>
            </a:xfrm>
            <a:custGeom>
              <a:avLst/>
              <a:gdLst/>
              <a:ahLst/>
              <a:cxnLst/>
              <a:rect l="l" t="t" r="r" b="b"/>
              <a:pathLst>
                <a:path w="690640" h="1194633" extrusionOk="0">
                  <a:moveTo>
                    <a:pt x="690640" y="597317"/>
                  </a:moveTo>
                  <a:cubicBezTo>
                    <a:pt x="690640" y="927206"/>
                    <a:pt x="536035" y="1194633"/>
                    <a:pt x="345320" y="1194633"/>
                  </a:cubicBezTo>
                  <a:cubicBezTo>
                    <a:pt x="154605" y="1194633"/>
                    <a:pt x="0" y="927206"/>
                    <a:pt x="0" y="597317"/>
                  </a:cubicBezTo>
                  <a:cubicBezTo>
                    <a:pt x="0" y="267428"/>
                    <a:pt x="154605" y="0"/>
                    <a:pt x="345320" y="0"/>
                  </a:cubicBezTo>
                  <a:cubicBezTo>
                    <a:pt x="536035" y="0"/>
                    <a:pt x="690640" y="267428"/>
                    <a:pt x="690640" y="597317"/>
                  </a:cubicBezTo>
                  <a:close/>
                </a:path>
              </a:pathLst>
            </a:custGeom>
            <a:solidFill>
              <a:srgbClr val="3E7EFF">
                <a:alpha val="9411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7" name="Google Shape;1877;p24"/>
            <p:cNvSpPr/>
            <p:nvPr/>
          </p:nvSpPr>
          <p:spPr>
            <a:xfrm>
              <a:off x="2858071" y="1161854"/>
              <a:ext cx="1027965" cy="1324206"/>
            </a:xfrm>
            <a:custGeom>
              <a:avLst/>
              <a:gdLst/>
              <a:ahLst/>
              <a:cxnLst/>
              <a:rect l="l" t="t" r="r" b="b"/>
              <a:pathLst>
                <a:path w="1027965" h="1324206" extrusionOk="0">
                  <a:moveTo>
                    <a:pt x="513983" y="1254422"/>
                  </a:moveTo>
                  <a:cubicBezTo>
                    <a:pt x="230816" y="1091119"/>
                    <a:pt x="0" y="692560"/>
                    <a:pt x="0" y="365955"/>
                  </a:cubicBezTo>
                  <a:cubicBezTo>
                    <a:pt x="0" y="39351"/>
                    <a:pt x="230436" y="-93439"/>
                    <a:pt x="513983" y="69863"/>
                  </a:cubicBezTo>
                  <a:cubicBezTo>
                    <a:pt x="797530" y="233165"/>
                    <a:pt x="1027966" y="631725"/>
                    <a:pt x="1027966" y="958234"/>
                  </a:cubicBezTo>
                  <a:cubicBezTo>
                    <a:pt x="1027966" y="1284744"/>
                    <a:pt x="797245" y="1417629"/>
                    <a:pt x="513983" y="1254422"/>
                  </a:cubicBezTo>
                  <a:close/>
                  <a:moveTo>
                    <a:pt x="513983" y="256929"/>
                  </a:moveTo>
                  <a:cubicBezTo>
                    <a:pt x="320192" y="145146"/>
                    <a:pt x="162571" y="236017"/>
                    <a:pt x="162571" y="459488"/>
                  </a:cubicBezTo>
                  <a:cubicBezTo>
                    <a:pt x="162571" y="682959"/>
                    <a:pt x="320192" y="955668"/>
                    <a:pt x="513983" y="1067831"/>
                  </a:cubicBezTo>
                  <a:cubicBezTo>
                    <a:pt x="707773" y="1179995"/>
                    <a:pt x="865395" y="1088648"/>
                    <a:pt x="865395" y="865272"/>
                  </a:cubicBezTo>
                  <a:cubicBezTo>
                    <a:pt x="865395" y="641896"/>
                    <a:pt x="707773" y="368617"/>
                    <a:pt x="513983" y="256929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8" name="Google Shape;1878;p24"/>
            <p:cNvSpPr/>
            <p:nvPr/>
          </p:nvSpPr>
          <p:spPr>
            <a:xfrm>
              <a:off x="2800391" y="1195123"/>
              <a:ext cx="1027965" cy="1324248"/>
            </a:xfrm>
            <a:custGeom>
              <a:avLst/>
              <a:gdLst/>
              <a:ahLst/>
              <a:cxnLst/>
              <a:rect l="l" t="t" r="r" b="b"/>
              <a:pathLst>
                <a:path w="1027965" h="1324248" extrusionOk="0">
                  <a:moveTo>
                    <a:pt x="513983" y="1254422"/>
                  </a:moveTo>
                  <a:cubicBezTo>
                    <a:pt x="230721" y="1091119"/>
                    <a:pt x="0" y="692560"/>
                    <a:pt x="0" y="365955"/>
                  </a:cubicBezTo>
                  <a:cubicBezTo>
                    <a:pt x="0" y="39351"/>
                    <a:pt x="230341" y="-93439"/>
                    <a:pt x="513983" y="69863"/>
                  </a:cubicBezTo>
                  <a:cubicBezTo>
                    <a:pt x="797625" y="233165"/>
                    <a:pt x="1027966" y="631725"/>
                    <a:pt x="1027966" y="958234"/>
                  </a:cubicBezTo>
                  <a:cubicBezTo>
                    <a:pt x="1027966" y="1284744"/>
                    <a:pt x="797149" y="1417724"/>
                    <a:pt x="513983" y="1254422"/>
                  </a:cubicBezTo>
                  <a:close/>
                  <a:moveTo>
                    <a:pt x="513983" y="256929"/>
                  </a:moveTo>
                  <a:cubicBezTo>
                    <a:pt x="320192" y="145146"/>
                    <a:pt x="162571" y="236017"/>
                    <a:pt x="162571" y="459488"/>
                  </a:cubicBezTo>
                  <a:cubicBezTo>
                    <a:pt x="162571" y="682959"/>
                    <a:pt x="320192" y="955668"/>
                    <a:pt x="513983" y="1067831"/>
                  </a:cubicBezTo>
                  <a:cubicBezTo>
                    <a:pt x="707773" y="1179995"/>
                    <a:pt x="865395" y="1088648"/>
                    <a:pt x="865395" y="865272"/>
                  </a:cubicBezTo>
                  <a:cubicBezTo>
                    <a:pt x="865395" y="641896"/>
                    <a:pt x="707773" y="368617"/>
                    <a:pt x="513983" y="25692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79" name="Google Shape;1879;p24"/>
          <p:cNvSpPr txBox="1">
            <a:spLocks noGrp="1"/>
          </p:cNvSpPr>
          <p:nvPr>
            <p:ph type="ctrTitle"/>
          </p:nvPr>
        </p:nvSpPr>
        <p:spPr>
          <a:xfrm>
            <a:off x="1264025" y="1997394"/>
            <a:ext cx="58326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" sz="4800" dirty="0">
                <a:solidFill>
                  <a:srgbClr val="7030A0"/>
                </a:solidFill>
                <a:latin typeface="Times New Roman" panose="02020603050405020304" pitchFamily="18" charset="0"/>
                <a:ea typeface="Comic Sans MS"/>
                <a:cs typeface="Times New Roman" panose="02020603050405020304" pitchFamily="18" charset="0"/>
                <a:sym typeface="Comic Sans MS"/>
              </a:rPr>
              <a:t>Conception</a:t>
            </a:r>
            <a:endParaRPr sz="4800" dirty="0">
              <a:solidFill>
                <a:srgbClr val="7030A0"/>
              </a:solidFill>
              <a:latin typeface="Times New Roman" panose="02020603050405020304" pitchFamily="18" charset="0"/>
              <a:ea typeface="Comic Sans MS"/>
              <a:cs typeface="Times New Roman" panose="02020603050405020304" pitchFamily="18" charset="0"/>
              <a:sym typeface="Comic Sans MS"/>
            </a:endParaRPr>
          </a:p>
        </p:txBody>
      </p:sp>
      <p:sp>
        <p:nvSpPr>
          <p:cNvPr id="1880" name="Google Shape;1880;p24"/>
          <p:cNvSpPr txBox="1">
            <a:spLocks noGrp="1"/>
          </p:cNvSpPr>
          <p:nvPr>
            <p:ph type="sldNum" idx="4294967295"/>
          </p:nvPr>
        </p:nvSpPr>
        <p:spPr>
          <a:xfrm>
            <a:off x="8594725" y="4749800"/>
            <a:ext cx="549275" cy="3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10</a:t>
            </a:fld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8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/>
                                        <p:tgtEl>
                                          <p:spTgt spid="18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7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7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FED449D-310D-96C3-19FE-5AAE1E0EBE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78AD35-0525-E406-46AF-495057DDD18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900" b="0" smtClean="0">
                <a:solidFill>
                  <a:schemeClr val="tx1"/>
                </a:solidFill>
                <a:latin typeface="+mj-lt"/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11</a:t>
            </a:fld>
            <a:endParaRPr lang="en" sz="900" b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5" name="Picture 4" descr="A diagram of a company&#10;&#10;AI-generated content may be incorrect.">
            <a:extLst>
              <a:ext uri="{FF2B5EF4-FFF2-40B4-BE49-F238E27FC236}">
                <a16:creationId xmlns:a16="http://schemas.microsoft.com/office/drawing/2014/main" id="{3102FF54-B04D-70B8-8220-867322BEA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610" y="114449"/>
            <a:ext cx="8640441" cy="4832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860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8" name="Google Shape;1988;p27"/>
          <p:cNvSpPr txBox="1">
            <a:spLocks noGrp="1"/>
          </p:cNvSpPr>
          <p:nvPr>
            <p:ph type="sldNum" idx="12"/>
          </p:nvPr>
        </p:nvSpPr>
        <p:spPr>
          <a:xfrm>
            <a:off x="86329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 sz="900" b="0">
                <a:solidFill>
                  <a:schemeClr val="tx1"/>
                </a:solidFill>
                <a:latin typeface="+mj-lt"/>
              </a:rPr>
              <a:t>12</a:t>
            </a:fld>
            <a:endParaRPr sz="900" b="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963" name="Google Shape;1963;p27"/>
          <p:cNvSpPr/>
          <p:nvPr/>
        </p:nvSpPr>
        <p:spPr>
          <a:xfrm>
            <a:off x="3256740" y="1457821"/>
            <a:ext cx="2311417" cy="631418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buClr>
                <a:srgbClr val="000000"/>
              </a:buClr>
              <a:buSzPts val="1400"/>
            </a:pPr>
            <a:r>
              <a:rPr lang="en-US" sz="1600" dirty="0" err="1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Gérer</a:t>
            </a:r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son </a:t>
            </a:r>
            <a:r>
              <a:rPr lang="en-US" sz="1600" dirty="0" err="1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compte</a:t>
            </a:r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personnel</a:t>
            </a:r>
            <a:endParaRPr sz="16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964" name="Google Shape;1964;p27"/>
          <p:cNvSpPr/>
          <p:nvPr/>
        </p:nvSpPr>
        <p:spPr>
          <a:xfrm>
            <a:off x="3256740" y="2216407"/>
            <a:ext cx="1888206" cy="743986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buClr>
                <a:srgbClr val="000000"/>
              </a:buClr>
              <a:buSzPts val="1400"/>
            </a:pPr>
            <a:r>
              <a:rPr lang="fr-FR" sz="1600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Gérer</a:t>
            </a:r>
            <a:r>
              <a:rPr lang="ca-IT" sz="1600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</a:t>
            </a:r>
            <a:r>
              <a:rPr lang="fr-FR" sz="1600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plaques </a:t>
            </a:r>
            <a:endParaRPr sz="16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965" name="Google Shape;1965;p27"/>
          <p:cNvSpPr/>
          <p:nvPr/>
        </p:nvSpPr>
        <p:spPr>
          <a:xfrm>
            <a:off x="3273149" y="3275529"/>
            <a:ext cx="1581782" cy="733768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buClr>
                <a:srgbClr val="000000"/>
              </a:buClr>
              <a:buSzPts val="1400"/>
            </a:pPr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Consulter </a:t>
            </a:r>
            <a:r>
              <a:rPr lang="en-US" sz="1600" dirty="0" err="1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historiques</a:t>
            </a:r>
            <a:endParaRPr sz="16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966" name="Google Shape;1966;p27"/>
          <p:cNvSpPr/>
          <p:nvPr/>
        </p:nvSpPr>
        <p:spPr>
          <a:xfrm>
            <a:off x="7396527" y="2695756"/>
            <a:ext cx="1713900" cy="800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6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Créer un compte</a:t>
            </a:r>
            <a:endParaRPr sz="16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</p:txBody>
      </p:sp>
      <p:cxnSp>
        <p:nvCxnSpPr>
          <p:cNvPr id="1967" name="Google Shape;1967;p27"/>
          <p:cNvCxnSpPr>
            <a:cxnSpLocks/>
            <a:endCxn id="1963" idx="2"/>
          </p:cNvCxnSpPr>
          <p:nvPr/>
        </p:nvCxnSpPr>
        <p:spPr>
          <a:xfrm flipV="1">
            <a:off x="1230933" y="1773530"/>
            <a:ext cx="2025807" cy="826188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968" name="Google Shape;1968;p27"/>
          <p:cNvCxnSpPr>
            <a:cxnSpLocks/>
          </p:cNvCxnSpPr>
          <p:nvPr/>
        </p:nvCxnSpPr>
        <p:spPr>
          <a:xfrm>
            <a:off x="1220767" y="2585367"/>
            <a:ext cx="2052382" cy="1435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969" name="Google Shape;1969;p27"/>
          <p:cNvCxnSpPr>
            <a:cxnSpLocks/>
          </p:cNvCxnSpPr>
          <p:nvPr/>
        </p:nvCxnSpPr>
        <p:spPr>
          <a:xfrm>
            <a:off x="1204306" y="2565836"/>
            <a:ext cx="2068843" cy="1060614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970" name="Google Shape;1970;p27"/>
          <p:cNvCxnSpPr>
            <a:cxnSpLocks/>
            <a:stCxn id="1963" idx="6"/>
          </p:cNvCxnSpPr>
          <p:nvPr/>
        </p:nvCxnSpPr>
        <p:spPr>
          <a:xfrm flipV="1">
            <a:off x="5568157" y="1757401"/>
            <a:ext cx="507060" cy="1612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972" name="Google Shape;1972;p27"/>
          <p:cNvCxnSpPr>
            <a:cxnSpLocks/>
            <a:stCxn id="1971" idx="6"/>
          </p:cNvCxnSpPr>
          <p:nvPr/>
        </p:nvCxnSpPr>
        <p:spPr>
          <a:xfrm>
            <a:off x="7145509" y="1734871"/>
            <a:ext cx="1118849" cy="8065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974" name="Google Shape;1974;p27"/>
          <p:cNvCxnSpPr>
            <a:cxnSpLocks/>
            <a:stCxn id="1964" idx="6"/>
            <a:endCxn id="1975" idx="2"/>
          </p:cNvCxnSpPr>
          <p:nvPr/>
        </p:nvCxnSpPr>
        <p:spPr>
          <a:xfrm flipV="1">
            <a:off x="5144946" y="2565836"/>
            <a:ext cx="892258" cy="22564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976" name="Google Shape;1976;p27"/>
          <p:cNvCxnSpPr>
            <a:cxnSpLocks/>
            <a:stCxn id="1975" idx="6"/>
          </p:cNvCxnSpPr>
          <p:nvPr/>
        </p:nvCxnSpPr>
        <p:spPr>
          <a:xfrm flipV="1">
            <a:off x="7084804" y="2563546"/>
            <a:ext cx="1179554" cy="229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977" name="Google Shape;1977;p27"/>
          <p:cNvCxnSpPr>
            <a:cxnSpLocks/>
            <a:stCxn id="1965" idx="6"/>
          </p:cNvCxnSpPr>
          <p:nvPr/>
        </p:nvCxnSpPr>
        <p:spPr>
          <a:xfrm>
            <a:off x="4854931" y="3642413"/>
            <a:ext cx="1138541" cy="971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979" name="Google Shape;1979;p27"/>
          <p:cNvCxnSpPr>
            <a:cxnSpLocks/>
            <a:stCxn id="1978" idx="6"/>
          </p:cNvCxnSpPr>
          <p:nvPr/>
        </p:nvCxnSpPr>
        <p:spPr>
          <a:xfrm>
            <a:off x="7051592" y="3659161"/>
            <a:ext cx="1212766" cy="9052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981" name="Google Shape;1981;p27"/>
          <p:cNvCxnSpPr/>
          <p:nvPr/>
        </p:nvCxnSpPr>
        <p:spPr>
          <a:xfrm>
            <a:off x="6479075" y="2873113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982" name="Google Shape;1982;p27"/>
          <p:cNvCxnSpPr/>
          <p:nvPr/>
        </p:nvCxnSpPr>
        <p:spPr>
          <a:xfrm>
            <a:off x="6479075" y="2873113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983" name="Google Shape;1983;p27"/>
          <p:cNvCxnSpPr/>
          <p:nvPr/>
        </p:nvCxnSpPr>
        <p:spPr>
          <a:xfrm>
            <a:off x="6479075" y="2873113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984" name="Google Shape;1984;p27"/>
          <p:cNvCxnSpPr/>
          <p:nvPr/>
        </p:nvCxnSpPr>
        <p:spPr>
          <a:xfrm>
            <a:off x="6479075" y="2873113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71" name="Google Shape;1971;p27"/>
          <p:cNvSpPr/>
          <p:nvPr/>
        </p:nvSpPr>
        <p:spPr>
          <a:xfrm>
            <a:off x="6097909" y="1457821"/>
            <a:ext cx="1047600" cy="5541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Include</a:t>
            </a:r>
            <a:endParaRPr sz="14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975" name="Google Shape;1975;p27"/>
          <p:cNvSpPr/>
          <p:nvPr/>
        </p:nvSpPr>
        <p:spPr>
          <a:xfrm>
            <a:off x="6037204" y="2288786"/>
            <a:ext cx="1047600" cy="5541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Include</a:t>
            </a:r>
            <a:endParaRPr sz="14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978" name="Google Shape;1978;p27"/>
          <p:cNvSpPr/>
          <p:nvPr/>
        </p:nvSpPr>
        <p:spPr>
          <a:xfrm>
            <a:off x="6003992" y="3382111"/>
            <a:ext cx="1047600" cy="5541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Include</a:t>
            </a:r>
            <a:endParaRPr sz="14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985" name="Google Shape;1985;p27"/>
          <p:cNvSpPr txBox="1"/>
          <p:nvPr/>
        </p:nvSpPr>
        <p:spPr>
          <a:xfrm>
            <a:off x="33572" y="3702376"/>
            <a:ext cx="1979711" cy="861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2000" b="0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Administrateur</a:t>
            </a:r>
            <a:endParaRPr sz="24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4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</p:txBody>
      </p:sp>
      <p:pic>
        <p:nvPicPr>
          <p:cNvPr id="1986" name="Google Shape;1986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7206" y="1873525"/>
            <a:ext cx="683488" cy="1917922"/>
          </a:xfrm>
          <a:prstGeom prst="rect">
            <a:avLst/>
          </a:prstGeom>
          <a:noFill/>
          <a:ln>
            <a:noFill/>
          </a:ln>
        </p:spPr>
      </p:pic>
      <p:sp>
        <p:nvSpPr>
          <p:cNvPr id="1987" name="Google Shape;1987;p27"/>
          <p:cNvSpPr txBox="1"/>
          <p:nvPr/>
        </p:nvSpPr>
        <p:spPr>
          <a:xfrm>
            <a:off x="33573" y="-118309"/>
            <a:ext cx="8065283" cy="1323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 b="1" i="0" u="none" strike="noStrike" cap="none" dirty="0">
                <a:solidFill>
                  <a:schemeClr val="accent1"/>
                </a:solidFill>
                <a:latin typeface="Times New Roman" panose="02020603050405020304" pitchFamily="18" charset="0"/>
                <a:ea typeface="Lora"/>
                <a:cs typeface="Times New Roman" panose="02020603050405020304" pitchFamily="18" charset="0"/>
                <a:sym typeface="Lora"/>
              </a:rPr>
              <a:t>              </a:t>
            </a:r>
            <a:r>
              <a:rPr lang="en-US" sz="3000" b="1" i="0" u="none" strike="noStrike" cap="none" dirty="0" err="1">
                <a:solidFill>
                  <a:schemeClr val="accent1"/>
                </a:solidFill>
                <a:latin typeface="Times New Roman" panose="02020603050405020304" pitchFamily="18" charset="0"/>
                <a:ea typeface="Lora"/>
                <a:cs typeface="Times New Roman" panose="02020603050405020304" pitchFamily="18" charset="0"/>
                <a:sym typeface="Lora"/>
              </a:rPr>
              <a:t>Diagramme</a:t>
            </a:r>
            <a:r>
              <a:rPr lang="en-US" sz="3000" b="1" i="0" u="none" strike="noStrike" cap="none" dirty="0">
                <a:solidFill>
                  <a:schemeClr val="accent1"/>
                </a:solidFill>
                <a:latin typeface="Times New Roman" panose="02020603050405020304" pitchFamily="18" charset="0"/>
                <a:ea typeface="Lora"/>
                <a:cs typeface="Times New Roman" panose="02020603050405020304" pitchFamily="18" charset="0"/>
                <a:sym typeface="Lora"/>
              </a:rPr>
              <a:t> de </a:t>
            </a:r>
            <a:r>
              <a:rPr lang="en-US" sz="3000" b="1" i="0" u="none" strike="noStrike" cap="none" dirty="0" err="1">
                <a:solidFill>
                  <a:schemeClr val="accent1"/>
                </a:solidFill>
                <a:latin typeface="Times New Roman" panose="02020603050405020304" pitchFamily="18" charset="0"/>
                <a:ea typeface="Lora"/>
                <a:cs typeface="Times New Roman" panose="02020603050405020304" pitchFamily="18" charset="0"/>
                <a:sym typeface="Lora"/>
              </a:rPr>
              <a:t>cas</a:t>
            </a:r>
            <a:r>
              <a:rPr lang="en-US" sz="3000" b="1" i="0" u="none" strike="noStrike" cap="none" dirty="0">
                <a:solidFill>
                  <a:schemeClr val="accent1"/>
                </a:solidFill>
                <a:latin typeface="Times New Roman" panose="02020603050405020304" pitchFamily="18" charset="0"/>
                <a:ea typeface="Lora"/>
                <a:cs typeface="Times New Roman" panose="02020603050405020304" pitchFamily="18" charset="0"/>
                <a:sym typeface="Lora"/>
              </a:rPr>
              <a:t> </a:t>
            </a:r>
            <a:r>
              <a:rPr lang="en-US" sz="3000" b="1" i="0" u="none" strike="noStrike" cap="none" dirty="0" err="1">
                <a:solidFill>
                  <a:schemeClr val="accent1"/>
                </a:solidFill>
                <a:latin typeface="Times New Roman" panose="02020603050405020304" pitchFamily="18" charset="0"/>
                <a:ea typeface="Lora"/>
                <a:cs typeface="Times New Roman" panose="02020603050405020304" pitchFamily="18" charset="0"/>
                <a:sym typeface="Lora"/>
              </a:rPr>
              <a:t>d’utilisation</a:t>
            </a:r>
            <a:r>
              <a:rPr lang="en-US" sz="3000" b="1" i="0" u="none" strike="noStrike" cap="none" dirty="0">
                <a:solidFill>
                  <a:schemeClr val="accent1"/>
                </a:solidFill>
                <a:latin typeface="Times New Roman" panose="02020603050405020304" pitchFamily="18" charset="0"/>
                <a:ea typeface="Lora"/>
                <a:cs typeface="Times New Roman" panose="02020603050405020304" pitchFamily="18" charset="0"/>
                <a:sym typeface="Lora"/>
              </a:rPr>
              <a:t>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endParaRPr sz="3000" b="1" i="0" u="none" strike="noStrike" cap="none" dirty="0">
              <a:solidFill>
                <a:schemeClr val="accent1"/>
              </a:solidFill>
              <a:latin typeface="Times New Roman" panose="02020603050405020304" pitchFamily="18" charset="0"/>
              <a:ea typeface="Lora"/>
              <a:cs typeface="Times New Roman" panose="02020603050405020304" pitchFamily="18" charset="0"/>
              <a:sym typeface="Lor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Source Sans Pro"/>
              <a:cs typeface="Times New Roman" panose="02020603050405020304" pitchFamily="18" charset="0"/>
              <a:sym typeface="Source Sans Pro"/>
            </a:endParaRPr>
          </a:p>
        </p:txBody>
      </p:sp>
      <p:cxnSp>
        <p:nvCxnSpPr>
          <p:cNvPr id="9" name="Google Shape;1967;p27">
            <a:extLst>
              <a:ext uri="{FF2B5EF4-FFF2-40B4-BE49-F238E27FC236}">
                <a16:creationId xmlns:a16="http://schemas.microsoft.com/office/drawing/2014/main" id="{5FFC0FF0-0B49-68C5-FFFD-452851BA6C0C}"/>
              </a:ext>
            </a:extLst>
          </p:cNvPr>
          <p:cNvCxnSpPr>
            <a:cxnSpLocks/>
          </p:cNvCxnSpPr>
          <p:nvPr/>
        </p:nvCxnSpPr>
        <p:spPr>
          <a:xfrm>
            <a:off x="1218267" y="2589942"/>
            <a:ext cx="1763639" cy="196396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8" name="Google Shape;1965;p27">
            <a:extLst>
              <a:ext uri="{FF2B5EF4-FFF2-40B4-BE49-F238E27FC236}">
                <a16:creationId xmlns:a16="http://schemas.microsoft.com/office/drawing/2014/main" id="{36E3D26C-D1B5-2639-8B3B-469BF49BDE1C}"/>
              </a:ext>
            </a:extLst>
          </p:cNvPr>
          <p:cNvSpPr/>
          <p:nvPr/>
        </p:nvSpPr>
        <p:spPr>
          <a:xfrm>
            <a:off x="2949719" y="4181650"/>
            <a:ext cx="2068840" cy="733768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buClr>
                <a:srgbClr val="000000"/>
              </a:buClr>
              <a:buSzPts val="1400"/>
            </a:pPr>
            <a:r>
              <a:rPr lang="fr-FR" sz="1600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Accéder au tableau de bord</a:t>
            </a:r>
            <a:endParaRPr sz="16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</p:txBody>
      </p:sp>
      <p:cxnSp>
        <p:nvCxnSpPr>
          <p:cNvPr id="39" name="Google Shape;1977;p27">
            <a:extLst>
              <a:ext uri="{FF2B5EF4-FFF2-40B4-BE49-F238E27FC236}">
                <a16:creationId xmlns:a16="http://schemas.microsoft.com/office/drawing/2014/main" id="{9693A176-A28B-3B4D-2AA6-DC6B0EE233CC}"/>
              </a:ext>
            </a:extLst>
          </p:cNvPr>
          <p:cNvCxnSpPr>
            <a:cxnSpLocks/>
          </p:cNvCxnSpPr>
          <p:nvPr/>
        </p:nvCxnSpPr>
        <p:spPr>
          <a:xfrm>
            <a:off x="5018559" y="4556265"/>
            <a:ext cx="992532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0" name="Google Shape;1978;p27">
            <a:extLst>
              <a:ext uri="{FF2B5EF4-FFF2-40B4-BE49-F238E27FC236}">
                <a16:creationId xmlns:a16="http://schemas.microsoft.com/office/drawing/2014/main" id="{223D1702-ABD3-DA54-60B0-C2E9BAFE5781}"/>
              </a:ext>
            </a:extLst>
          </p:cNvPr>
          <p:cNvSpPr/>
          <p:nvPr/>
        </p:nvSpPr>
        <p:spPr>
          <a:xfrm>
            <a:off x="6015338" y="4264351"/>
            <a:ext cx="1047600" cy="5541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Include</a:t>
            </a:r>
            <a:endParaRPr sz="14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</p:txBody>
      </p:sp>
      <p:cxnSp>
        <p:nvCxnSpPr>
          <p:cNvPr id="43" name="Google Shape;1979;p27">
            <a:extLst>
              <a:ext uri="{FF2B5EF4-FFF2-40B4-BE49-F238E27FC236}">
                <a16:creationId xmlns:a16="http://schemas.microsoft.com/office/drawing/2014/main" id="{F758BA19-FA26-5937-27F2-F5EEC6B9A50A}"/>
              </a:ext>
            </a:extLst>
          </p:cNvPr>
          <p:cNvCxnSpPr>
            <a:cxnSpLocks/>
            <a:stCxn id="40" idx="6"/>
          </p:cNvCxnSpPr>
          <p:nvPr/>
        </p:nvCxnSpPr>
        <p:spPr>
          <a:xfrm>
            <a:off x="7062938" y="4541401"/>
            <a:ext cx="119053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4" name="Google Shape;1973;p27">
            <a:extLst>
              <a:ext uri="{FF2B5EF4-FFF2-40B4-BE49-F238E27FC236}">
                <a16:creationId xmlns:a16="http://schemas.microsoft.com/office/drawing/2014/main" id="{4FC9AEE0-3699-F5D8-140B-6945C89DF2E8}"/>
              </a:ext>
            </a:extLst>
          </p:cNvPr>
          <p:cNvCxnSpPr>
            <a:cxnSpLocks/>
            <a:stCxn id="1966" idx="4"/>
          </p:cNvCxnSpPr>
          <p:nvPr/>
        </p:nvCxnSpPr>
        <p:spPr>
          <a:xfrm flipH="1">
            <a:off x="8244237" y="3496156"/>
            <a:ext cx="9240" cy="106010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922" name="Google Shape;1967;p27">
            <a:extLst>
              <a:ext uri="{FF2B5EF4-FFF2-40B4-BE49-F238E27FC236}">
                <a16:creationId xmlns:a16="http://schemas.microsoft.com/office/drawing/2014/main" id="{1013CF30-85AD-3AFC-8924-7F52408D5235}"/>
              </a:ext>
            </a:extLst>
          </p:cNvPr>
          <p:cNvCxnSpPr>
            <a:cxnSpLocks/>
          </p:cNvCxnSpPr>
          <p:nvPr/>
        </p:nvCxnSpPr>
        <p:spPr>
          <a:xfrm flipV="1">
            <a:off x="1220767" y="855799"/>
            <a:ext cx="2133000" cy="1720255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924" name="Google Shape;1963;p27">
            <a:extLst>
              <a:ext uri="{FF2B5EF4-FFF2-40B4-BE49-F238E27FC236}">
                <a16:creationId xmlns:a16="http://schemas.microsoft.com/office/drawing/2014/main" id="{840D4A55-C53C-EA7E-3601-88A3162C370F}"/>
              </a:ext>
            </a:extLst>
          </p:cNvPr>
          <p:cNvSpPr/>
          <p:nvPr/>
        </p:nvSpPr>
        <p:spPr>
          <a:xfrm>
            <a:off x="3305829" y="509533"/>
            <a:ext cx="1794185" cy="631418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buClr>
                <a:srgbClr val="000000"/>
              </a:buClr>
              <a:buSzPts val="1400"/>
            </a:pPr>
            <a:r>
              <a:rPr lang="en-US" sz="1600" dirty="0" err="1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Récupérer</a:t>
            </a:r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mot de passe</a:t>
            </a:r>
            <a:endParaRPr sz="16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</p:txBody>
      </p:sp>
      <p:cxnSp>
        <p:nvCxnSpPr>
          <p:cNvPr id="1936" name="Google Shape;1973;p27">
            <a:extLst>
              <a:ext uri="{FF2B5EF4-FFF2-40B4-BE49-F238E27FC236}">
                <a16:creationId xmlns:a16="http://schemas.microsoft.com/office/drawing/2014/main" id="{26D82A00-00DB-5F13-1447-166FA33DC586}"/>
              </a:ext>
            </a:extLst>
          </p:cNvPr>
          <p:cNvCxnSpPr>
            <a:cxnSpLocks/>
            <a:endCxn id="1966" idx="0"/>
          </p:cNvCxnSpPr>
          <p:nvPr/>
        </p:nvCxnSpPr>
        <p:spPr>
          <a:xfrm>
            <a:off x="8253477" y="1757401"/>
            <a:ext cx="0" cy="938355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9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9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9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9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9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9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9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9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9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9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9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9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9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9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9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9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9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19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88" grpId="0"/>
      <p:bldP spid="1963" grpId="0" animBg="1"/>
      <p:bldP spid="1964" grpId="0" animBg="1"/>
      <p:bldP spid="1965" grpId="0" animBg="1"/>
      <p:bldP spid="1966" grpId="0" animBg="1"/>
      <p:bldP spid="1971" grpId="0" animBg="1"/>
      <p:bldP spid="1975" grpId="0" animBg="1"/>
      <p:bldP spid="1978" grpId="0" animBg="1"/>
      <p:bldP spid="1985" grpId="0"/>
      <p:bldP spid="38" grpId="0" animBg="1"/>
      <p:bldP spid="40" grpId="0" animBg="1"/>
      <p:bldP spid="192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2" name="Google Shape;1932;p25"/>
          <p:cNvSpPr txBox="1">
            <a:spLocks noGrp="1"/>
          </p:cNvSpPr>
          <p:nvPr>
            <p:ph type="sldNum" idx="12"/>
          </p:nvPr>
        </p:nvSpPr>
        <p:spPr>
          <a:xfrm>
            <a:off x="86329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 sz="900" b="0">
                <a:latin typeface="+mj-lt"/>
              </a:rPr>
              <a:t>13</a:t>
            </a:fld>
            <a:endParaRPr sz="900" b="0" dirty="0">
              <a:latin typeface="+mj-lt"/>
            </a:endParaRPr>
          </a:p>
        </p:txBody>
      </p:sp>
      <p:sp>
        <p:nvSpPr>
          <p:cNvPr id="1886" name="Google Shape;1886;p25"/>
          <p:cNvSpPr/>
          <p:nvPr/>
        </p:nvSpPr>
        <p:spPr>
          <a:xfrm>
            <a:off x="4020121" y="3485162"/>
            <a:ext cx="2048523" cy="800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buClr>
                <a:srgbClr val="000000"/>
              </a:buClr>
              <a:buSzPts val="1400"/>
            </a:pPr>
            <a:r>
              <a:rPr lang="en-US" dirty="0" err="1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Gérer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autorisation</a:t>
            </a:r>
            <a:endParaRPr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</p:txBody>
      </p:sp>
      <p:cxnSp>
        <p:nvCxnSpPr>
          <p:cNvPr id="1887" name="Google Shape;1887;p25"/>
          <p:cNvCxnSpPr>
            <a:cxnSpLocks/>
          </p:cNvCxnSpPr>
          <p:nvPr/>
        </p:nvCxnSpPr>
        <p:spPr>
          <a:xfrm flipV="1">
            <a:off x="1182029" y="412819"/>
            <a:ext cx="2106257" cy="969932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889" name="Google Shape;1889;p25"/>
          <p:cNvCxnSpPr>
            <a:cxnSpLocks/>
          </p:cNvCxnSpPr>
          <p:nvPr/>
        </p:nvCxnSpPr>
        <p:spPr>
          <a:xfrm flipV="1">
            <a:off x="1798868" y="1302424"/>
            <a:ext cx="1866407" cy="1782855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891" name="Google Shape;1891;p25"/>
          <p:cNvCxnSpPr>
            <a:cxnSpLocks/>
            <a:endCxn id="1892" idx="2"/>
          </p:cNvCxnSpPr>
          <p:nvPr/>
        </p:nvCxnSpPr>
        <p:spPr>
          <a:xfrm flipV="1">
            <a:off x="1801319" y="2999171"/>
            <a:ext cx="2004086" cy="77218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905" name="Google Shape;1905;p25"/>
          <p:cNvCxnSpPr/>
          <p:nvPr/>
        </p:nvCxnSpPr>
        <p:spPr>
          <a:xfrm>
            <a:off x="6479075" y="2873113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906" name="Google Shape;1906;p25"/>
          <p:cNvCxnSpPr/>
          <p:nvPr/>
        </p:nvCxnSpPr>
        <p:spPr>
          <a:xfrm>
            <a:off x="6479075" y="2873113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907" name="Google Shape;1907;p25"/>
          <p:cNvCxnSpPr/>
          <p:nvPr/>
        </p:nvCxnSpPr>
        <p:spPr>
          <a:xfrm>
            <a:off x="6479075" y="2873113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908" name="Google Shape;1908;p25"/>
          <p:cNvCxnSpPr/>
          <p:nvPr/>
        </p:nvCxnSpPr>
        <p:spPr>
          <a:xfrm>
            <a:off x="6479075" y="2873113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888" name="Google Shape;1888;p25"/>
          <p:cNvSpPr/>
          <p:nvPr/>
        </p:nvSpPr>
        <p:spPr>
          <a:xfrm>
            <a:off x="3288286" y="33492"/>
            <a:ext cx="2331761" cy="737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100"/>
            </a:pPr>
            <a:r>
              <a:rPr lang="en-US" dirty="0" err="1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S’inscrire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dans le </a:t>
            </a:r>
            <a:r>
              <a:rPr lang="en-US" dirty="0" err="1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système</a:t>
            </a:r>
            <a:endParaRPr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892" name="Google Shape;1892;p25"/>
          <p:cNvSpPr/>
          <p:nvPr/>
        </p:nvSpPr>
        <p:spPr>
          <a:xfrm>
            <a:off x="3805405" y="2630321"/>
            <a:ext cx="2048524" cy="737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100"/>
            </a:pPr>
            <a:r>
              <a:rPr lang="en-US" dirty="0" err="1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Détecter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les plaques</a:t>
            </a:r>
            <a:endParaRPr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900" name="Google Shape;1900;p25"/>
          <p:cNvSpPr/>
          <p:nvPr/>
        </p:nvSpPr>
        <p:spPr>
          <a:xfrm>
            <a:off x="3637166" y="1775480"/>
            <a:ext cx="2059214" cy="737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100"/>
            </a:pPr>
            <a:r>
              <a:rPr lang="en-US" dirty="0" err="1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Traiter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la flux video</a:t>
            </a:r>
            <a:endParaRPr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890" name="Google Shape;1890;p25"/>
          <p:cNvSpPr/>
          <p:nvPr/>
        </p:nvSpPr>
        <p:spPr>
          <a:xfrm>
            <a:off x="3637166" y="898044"/>
            <a:ext cx="2216763" cy="737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100"/>
            </a:pPr>
            <a:r>
              <a:rPr lang="fr-FR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Capturer flux vidéo en temps réel</a:t>
            </a:r>
            <a:endParaRPr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</p:txBody>
      </p:sp>
      <p:cxnSp>
        <p:nvCxnSpPr>
          <p:cNvPr id="1909" name="Google Shape;1909;p25"/>
          <p:cNvCxnSpPr>
            <a:cxnSpLocks/>
            <a:endCxn id="1900" idx="2"/>
          </p:cNvCxnSpPr>
          <p:nvPr/>
        </p:nvCxnSpPr>
        <p:spPr>
          <a:xfrm flipV="1">
            <a:off x="1801319" y="2144330"/>
            <a:ext cx="1835847" cy="93205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grpSp>
        <p:nvGrpSpPr>
          <p:cNvPr id="1910" name="Google Shape;1910;p25"/>
          <p:cNvGrpSpPr/>
          <p:nvPr/>
        </p:nvGrpSpPr>
        <p:grpSpPr>
          <a:xfrm>
            <a:off x="676507" y="335784"/>
            <a:ext cx="433614" cy="1428553"/>
            <a:chOff x="2217389" y="2145281"/>
            <a:chExt cx="771968" cy="2035403"/>
          </a:xfrm>
        </p:grpSpPr>
        <p:sp>
          <p:nvSpPr>
            <p:cNvPr id="1911" name="Google Shape;1911;p25"/>
            <p:cNvSpPr/>
            <p:nvPr/>
          </p:nvSpPr>
          <p:spPr>
            <a:xfrm>
              <a:off x="2315715" y="3791112"/>
              <a:ext cx="673642" cy="389572"/>
            </a:xfrm>
            <a:custGeom>
              <a:avLst/>
              <a:gdLst/>
              <a:ahLst/>
              <a:cxnLst/>
              <a:rect l="l" t="t" r="r" b="b"/>
              <a:pathLst>
                <a:path w="658819" h="381000" extrusionOk="0">
                  <a:moveTo>
                    <a:pt x="658819" y="190500"/>
                  </a:moveTo>
                  <a:cubicBezTo>
                    <a:pt x="658819" y="295710"/>
                    <a:pt x="511337" y="381000"/>
                    <a:pt x="329409" y="381000"/>
                  </a:cubicBezTo>
                  <a:cubicBezTo>
                    <a:pt x="147482" y="381000"/>
                    <a:pt x="0" y="295710"/>
                    <a:pt x="0" y="190500"/>
                  </a:cubicBezTo>
                  <a:cubicBezTo>
                    <a:pt x="0" y="85290"/>
                    <a:pt x="147481" y="0"/>
                    <a:pt x="329409" y="0"/>
                  </a:cubicBezTo>
                  <a:cubicBezTo>
                    <a:pt x="511337" y="0"/>
                    <a:pt x="658819" y="85290"/>
                    <a:pt x="658819" y="190500"/>
                  </a:cubicBezTo>
                  <a:close/>
                </a:path>
              </a:pathLst>
            </a:custGeom>
            <a:solidFill>
              <a:srgbClr val="000000">
                <a:alpha val="9411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2" name="Google Shape;1912;p25"/>
            <p:cNvSpPr/>
            <p:nvPr/>
          </p:nvSpPr>
          <p:spPr>
            <a:xfrm>
              <a:off x="2657140" y="3935803"/>
              <a:ext cx="195392" cy="151201"/>
            </a:xfrm>
            <a:custGeom>
              <a:avLst/>
              <a:gdLst/>
              <a:ahLst/>
              <a:cxnLst/>
              <a:rect l="l" t="t" r="r" b="b"/>
              <a:pathLst>
                <a:path w="191092" h="147874" extrusionOk="0">
                  <a:moveTo>
                    <a:pt x="175923" y="5"/>
                  </a:moveTo>
                  <a:cubicBezTo>
                    <a:pt x="153005" y="19055"/>
                    <a:pt x="118866" y="1625"/>
                    <a:pt x="117534" y="3339"/>
                  </a:cubicBezTo>
                  <a:cubicBezTo>
                    <a:pt x="90651" y="28352"/>
                    <a:pt x="62427" y="51879"/>
                    <a:pt x="32995" y="73824"/>
                  </a:cubicBezTo>
                  <a:cubicBezTo>
                    <a:pt x="18731" y="85064"/>
                    <a:pt x="-3522" y="100113"/>
                    <a:pt x="472" y="121449"/>
                  </a:cubicBezTo>
                  <a:cubicBezTo>
                    <a:pt x="7699" y="160121"/>
                    <a:pt x="69511" y="148214"/>
                    <a:pt x="92810" y="136403"/>
                  </a:cubicBezTo>
                  <a:cubicBezTo>
                    <a:pt x="116108" y="124592"/>
                    <a:pt x="135127" y="104971"/>
                    <a:pt x="157189" y="91255"/>
                  </a:cubicBezTo>
                  <a:cubicBezTo>
                    <a:pt x="172975" y="81730"/>
                    <a:pt x="188475" y="76396"/>
                    <a:pt x="190948" y="56489"/>
                  </a:cubicBezTo>
                  <a:cubicBezTo>
                    <a:pt x="192564" y="44678"/>
                    <a:pt x="180202" y="-566"/>
                    <a:pt x="175923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3" name="Google Shape;1913;p25"/>
            <p:cNvSpPr/>
            <p:nvPr/>
          </p:nvSpPr>
          <p:spPr>
            <a:xfrm>
              <a:off x="2658204" y="3985466"/>
              <a:ext cx="194423" cy="101603"/>
            </a:xfrm>
            <a:custGeom>
              <a:avLst/>
              <a:gdLst/>
              <a:ahLst/>
              <a:cxnLst/>
              <a:rect l="l" t="t" r="r" b="b"/>
              <a:pathLst>
                <a:path w="190145" h="99367" extrusionOk="0">
                  <a:moveTo>
                    <a:pt x="189715" y="0"/>
                  </a:moveTo>
                  <a:cubicBezTo>
                    <a:pt x="186767" y="19050"/>
                    <a:pt x="171457" y="24289"/>
                    <a:pt x="155861" y="34004"/>
                  </a:cubicBezTo>
                  <a:cubicBezTo>
                    <a:pt x="133419" y="47911"/>
                    <a:pt x="113639" y="68104"/>
                    <a:pt x="90340" y="79915"/>
                  </a:cubicBezTo>
                  <a:cubicBezTo>
                    <a:pt x="68849" y="90774"/>
                    <a:pt x="15120" y="101632"/>
                    <a:pt x="0" y="74009"/>
                  </a:cubicBezTo>
                  <a:cubicBezTo>
                    <a:pt x="8178" y="111347"/>
                    <a:pt x="68849" y="99632"/>
                    <a:pt x="91957" y="87916"/>
                  </a:cubicBezTo>
                  <a:cubicBezTo>
                    <a:pt x="115065" y="76200"/>
                    <a:pt x="134275" y="56483"/>
                    <a:pt x="156336" y="42767"/>
                  </a:cubicBezTo>
                  <a:cubicBezTo>
                    <a:pt x="172122" y="33242"/>
                    <a:pt x="187623" y="27908"/>
                    <a:pt x="190095" y="8001"/>
                  </a:cubicBezTo>
                  <a:cubicBezTo>
                    <a:pt x="190229" y="5325"/>
                    <a:pt x="190095" y="2648"/>
                    <a:pt x="18971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4" name="Google Shape;1914;p25"/>
            <p:cNvSpPr/>
            <p:nvPr/>
          </p:nvSpPr>
          <p:spPr>
            <a:xfrm>
              <a:off x="2457350" y="3860101"/>
              <a:ext cx="195266" cy="145651"/>
            </a:xfrm>
            <a:custGeom>
              <a:avLst/>
              <a:gdLst/>
              <a:ahLst/>
              <a:cxnLst/>
              <a:rect l="l" t="t" r="r" b="b"/>
              <a:pathLst>
                <a:path w="190969" h="142446" extrusionOk="0">
                  <a:moveTo>
                    <a:pt x="173186" y="102"/>
                  </a:moveTo>
                  <a:cubicBezTo>
                    <a:pt x="150268" y="19152"/>
                    <a:pt x="110138" y="-1613"/>
                    <a:pt x="108522" y="102"/>
                  </a:cubicBezTo>
                  <a:cubicBezTo>
                    <a:pt x="84624" y="24276"/>
                    <a:pt x="59386" y="47079"/>
                    <a:pt x="32921" y="68396"/>
                  </a:cubicBezTo>
                  <a:cubicBezTo>
                    <a:pt x="18657" y="79636"/>
                    <a:pt x="-3596" y="94685"/>
                    <a:pt x="493" y="116021"/>
                  </a:cubicBezTo>
                  <a:cubicBezTo>
                    <a:pt x="7626" y="154693"/>
                    <a:pt x="69437" y="142786"/>
                    <a:pt x="92736" y="130975"/>
                  </a:cubicBezTo>
                  <a:cubicBezTo>
                    <a:pt x="116034" y="119164"/>
                    <a:pt x="135148" y="99543"/>
                    <a:pt x="157210" y="85827"/>
                  </a:cubicBezTo>
                  <a:cubicBezTo>
                    <a:pt x="172901" y="76302"/>
                    <a:pt x="188402" y="70968"/>
                    <a:pt x="190874" y="51061"/>
                  </a:cubicBezTo>
                  <a:cubicBezTo>
                    <a:pt x="192300" y="39249"/>
                    <a:pt x="177275" y="-374"/>
                    <a:pt x="173186" y="10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5" name="Google Shape;1915;p25"/>
            <p:cNvSpPr/>
            <p:nvPr/>
          </p:nvSpPr>
          <p:spPr>
            <a:xfrm>
              <a:off x="2457756" y="3906656"/>
              <a:ext cx="194423" cy="101614"/>
            </a:xfrm>
            <a:custGeom>
              <a:avLst/>
              <a:gdLst/>
              <a:ahLst/>
              <a:cxnLst/>
              <a:rect l="l" t="t" r="r" b="b"/>
              <a:pathLst>
                <a:path w="190145" h="99378" extrusionOk="0">
                  <a:moveTo>
                    <a:pt x="189715" y="0"/>
                  </a:moveTo>
                  <a:cubicBezTo>
                    <a:pt x="186767" y="19050"/>
                    <a:pt x="171457" y="24289"/>
                    <a:pt x="155861" y="34004"/>
                  </a:cubicBezTo>
                  <a:cubicBezTo>
                    <a:pt x="133418" y="48006"/>
                    <a:pt x="113639" y="68104"/>
                    <a:pt x="90340" y="79915"/>
                  </a:cubicBezTo>
                  <a:cubicBezTo>
                    <a:pt x="68849" y="90869"/>
                    <a:pt x="15120" y="101727"/>
                    <a:pt x="0" y="74104"/>
                  </a:cubicBezTo>
                  <a:cubicBezTo>
                    <a:pt x="8178" y="111347"/>
                    <a:pt x="68944" y="99631"/>
                    <a:pt x="91957" y="87916"/>
                  </a:cubicBezTo>
                  <a:cubicBezTo>
                    <a:pt x="114970" y="76200"/>
                    <a:pt x="134274" y="56579"/>
                    <a:pt x="156431" y="42767"/>
                  </a:cubicBezTo>
                  <a:cubicBezTo>
                    <a:pt x="172122" y="33242"/>
                    <a:pt x="187622" y="27908"/>
                    <a:pt x="190095" y="8001"/>
                  </a:cubicBezTo>
                  <a:cubicBezTo>
                    <a:pt x="190228" y="5324"/>
                    <a:pt x="190095" y="2648"/>
                    <a:pt x="18971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6" name="Google Shape;1916;p25"/>
            <p:cNvSpPr/>
            <p:nvPr/>
          </p:nvSpPr>
          <p:spPr>
            <a:xfrm>
              <a:off x="2506461" y="2987362"/>
              <a:ext cx="335881" cy="964766"/>
            </a:xfrm>
            <a:custGeom>
              <a:avLst/>
              <a:gdLst/>
              <a:ahLst/>
              <a:cxnLst/>
              <a:rect l="l" t="t" r="r" b="b"/>
              <a:pathLst>
                <a:path w="328490" h="943536" extrusionOk="0">
                  <a:moveTo>
                    <a:pt x="324560" y="81915"/>
                  </a:moveTo>
                  <a:cubicBezTo>
                    <a:pt x="323514" y="116681"/>
                    <a:pt x="312673" y="267367"/>
                    <a:pt x="307918" y="347091"/>
                  </a:cubicBezTo>
                  <a:cubicBezTo>
                    <a:pt x="303163" y="426815"/>
                    <a:pt x="301927" y="524637"/>
                    <a:pt x="301927" y="524637"/>
                  </a:cubicBezTo>
                  <a:cubicBezTo>
                    <a:pt x="301927" y="524637"/>
                    <a:pt x="315716" y="582740"/>
                    <a:pt x="324560" y="651034"/>
                  </a:cubicBezTo>
                  <a:cubicBezTo>
                    <a:pt x="333403" y="719328"/>
                    <a:pt x="324560" y="934879"/>
                    <a:pt x="324560" y="934879"/>
                  </a:cubicBezTo>
                  <a:cubicBezTo>
                    <a:pt x="306701" y="946423"/>
                    <a:pt x="283745" y="946423"/>
                    <a:pt x="265886" y="934879"/>
                  </a:cubicBezTo>
                  <a:cubicBezTo>
                    <a:pt x="265886" y="934879"/>
                    <a:pt x="229274" y="762381"/>
                    <a:pt x="212252" y="684657"/>
                  </a:cubicBezTo>
                  <a:cubicBezTo>
                    <a:pt x="195230" y="606933"/>
                    <a:pt x="192378" y="562166"/>
                    <a:pt x="183724" y="513969"/>
                  </a:cubicBezTo>
                  <a:cubicBezTo>
                    <a:pt x="173073" y="455676"/>
                    <a:pt x="150060" y="183642"/>
                    <a:pt x="150060" y="183642"/>
                  </a:cubicBezTo>
                  <a:lnTo>
                    <a:pt x="140551" y="184214"/>
                  </a:lnTo>
                  <a:lnTo>
                    <a:pt x="116206" y="491490"/>
                  </a:lnTo>
                  <a:cubicBezTo>
                    <a:pt x="123766" y="514131"/>
                    <a:pt x="128959" y="537496"/>
                    <a:pt x="131707" y="561213"/>
                  </a:cubicBezTo>
                  <a:cubicBezTo>
                    <a:pt x="138363" y="611219"/>
                    <a:pt x="124670" y="862870"/>
                    <a:pt x="124670" y="862870"/>
                  </a:cubicBezTo>
                  <a:cubicBezTo>
                    <a:pt x="104700" y="873966"/>
                    <a:pt x="80213" y="872938"/>
                    <a:pt x="61241" y="860203"/>
                  </a:cubicBezTo>
                  <a:cubicBezTo>
                    <a:pt x="61241" y="860203"/>
                    <a:pt x="0" y="526828"/>
                    <a:pt x="0" y="476250"/>
                  </a:cubicBezTo>
                  <a:cubicBezTo>
                    <a:pt x="0" y="442722"/>
                    <a:pt x="5706" y="0"/>
                    <a:pt x="5706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7" name="Google Shape;1917;p25"/>
            <p:cNvSpPr/>
            <p:nvPr/>
          </p:nvSpPr>
          <p:spPr>
            <a:xfrm>
              <a:off x="2582229" y="2387101"/>
              <a:ext cx="215046" cy="209600"/>
            </a:xfrm>
            <a:custGeom>
              <a:avLst/>
              <a:gdLst/>
              <a:ahLst/>
              <a:cxnLst/>
              <a:rect l="l" t="t" r="r" b="b"/>
              <a:pathLst>
                <a:path w="210314" h="204988" extrusionOk="0">
                  <a:moveTo>
                    <a:pt x="167279" y="0"/>
                  </a:moveTo>
                  <a:cubicBezTo>
                    <a:pt x="167279" y="0"/>
                    <a:pt x="163380" y="75629"/>
                    <a:pt x="165092" y="82391"/>
                  </a:cubicBezTo>
                  <a:cubicBezTo>
                    <a:pt x="166804" y="89154"/>
                    <a:pt x="199707" y="110966"/>
                    <a:pt x="209312" y="119158"/>
                  </a:cubicBezTo>
                  <a:cubicBezTo>
                    <a:pt x="218916" y="127349"/>
                    <a:pt x="157104" y="188214"/>
                    <a:pt x="127054" y="202025"/>
                  </a:cubicBezTo>
                  <a:cubicBezTo>
                    <a:pt x="97004" y="215836"/>
                    <a:pt x="1719" y="179451"/>
                    <a:pt x="102" y="132588"/>
                  </a:cubicBezTo>
                  <a:cubicBezTo>
                    <a:pt x="-1515" y="85725"/>
                    <a:pt x="16363" y="46387"/>
                    <a:pt x="31008" y="44291"/>
                  </a:cubicBezTo>
                  <a:cubicBezTo>
                    <a:pt x="45653" y="42196"/>
                    <a:pt x="167279" y="0"/>
                    <a:pt x="167279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8" name="Google Shape;1918;p25"/>
            <p:cNvSpPr/>
            <p:nvPr/>
          </p:nvSpPr>
          <p:spPr>
            <a:xfrm>
              <a:off x="2243240" y="2453762"/>
              <a:ext cx="324472" cy="463496"/>
            </a:xfrm>
            <a:custGeom>
              <a:avLst/>
              <a:gdLst/>
              <a:ahLst/>
              <a:cxnLst/>
              <a:rect l="l" t="t" r="r" b="b"/>
              <a:pathLst>
                <a:path w="317332" h="453297" extrusionOk="0">
                  <a:moveTo>
                    <a:pt x="317332" y="2194"/>
                  </a:moveTo>
                  <a:cubicBezTo>
                    <a:pt x="317332" y="2194"/>
                    <a:pt x="296887" y="-29144"/>
                    <a:pt x="222237" y="145069"/>
                  </a:cubicBezTo>
                  <a:cubicBezTo>
                    <a:pt x="147588" y="319281"/>
                    <a:pt x="101562" y="365001"/>
                    <a:pt x="68088" y="408340"/>
                  </a:cubicBezTo>
                  <a:cubicBezTo>
                    <a:pt x="37848" y="447773"/>
                    <a:pt x="22918" y="385099"/>
                    <a:pt x="22918" y="385099"/>
                  </a:cubicBezTo>
                  <a:cubicBezTo>
                    <a:pt x="22918" y="385099"/>
                    <a:pt x="46977" y="354714"/>
                    <a:pt x="26912" y="354714"/>
                  </a:cubicBezTo>
                  <a:cubicBezTo>
                    <a:pt x="15691" y="355381"/>
                    <a:pt x="0" y="378526"/>
                    <a:pt x="0" y="378526"/>
                  </a:cubicBezTo>
                  <a:lnTo>
                    <a:pt x="25581" y="419484"/>
                  </a:lnTo>
                  <a:lnTo>
                    <a:pt x="92147" y="453298"/>
                  </a:lnTo>
                  <a:cubicBezTo>
                    <a:pt x="92147" y="453298"/>
                    <a:pt x="173644" y="378241"/>
                    <a:pt x="199985" y="331949"/>
                  </a:cubicBezTo>
                  <a:cubicBezTo>
                    <a:pt x="228514" y="295468"/>
                    <a:pt x="271211" y="223078"/>
                    <a:pt x="271211" y="223078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9" name="Google Shape;1919;p25"/>
            <p:cNvSpPr/>
            <p:nvPr/>
          </p:nvSpPr>
          <p:spPr>
            <a:xfrm>
              <a:off x="2217389" y="2839467"/>
              <a:ext cx="154848" cy="101346"/>
            </a:xfrm>
            <a:custGeom>
              <a:avLst/>
              <a:gdLst/>
              <a:ahLst/>
              <a:cxnLst/>
              <a:rect l="l" t="t" r="r" b="b"/>
              <a:pathLst>
                <a:path w="151441" h="99116" extrusionOk="0">
                  <a:moveTo>
                    <a:pt x="25622" y="35807"/>
                  </a:moveTo>
                  <a:cubicBezTo>
                    <a:pt x="24861" y="35236"/>
                    <a:pt x="4986" y="12090"/>
                    <a:pt x="4986" y="12090"/>
                  </a:cubicBezTo>
                  <a:cubicBezTo>
                    <a:pt x="4986" y="12090"/>
                    <a:pt x="-6901" y="1708"/>
                    <a:pt x="6032" y="946"/>
                  </a:cubicBezTo>
                  <a:cubicBezTo>
                    <a:pt x="18965" y="184"/>
                    <a:pt x="65086" y="89"/>
                    <a:pt x="65086" y="89"/>
                  </a:cubicBezTo>
                  <a:cubicBezTo>
                    <a:pt x="69803" y="-369"/>
                    <a:pt x="74510" y="955"/>
                    <a:pt x="78305" y="3803"/>
                  </a:cubicBezTo>
                  <a:cubicBezTo>
                    <a:pt x="84105" y="8375"/>
                    <a:pt x="150957" y="93148"/>
                    <a:pt x="150957" y="93148"/>
                  </a:cubicBezTo>
                  <a:cubicBezTo>
                    <a:pt x="150957" y="93148"/>
                    <a:pt x="153905" y="98291"/>
                    <a:pt x="145252" y="98863"/>
                  </a:cubicBezTo>
                  <a:cubicBezTo>
                    <a:pt x="136598" y="99434"/>
                    <a:pt x="80587" y="98863"/>
                    <a:pt x="80587" y="98863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0" name="Google Shape;1920;p25"/>
            <p:cNvSpPr/>
            <p:nvPr/>
          </p:nvSpPr>
          <p:spPr>
            <a:xfrm>
              <a:off x="2221873" y="2861121"/>
              <a:ext cx="101110" cy="84281"/>
            </a:xfrm>
            <a:custGeom>
              <a:avLst/>
              <a:gdLst/>
              <a:ahLst/>
              <a:cxnLst/>
              <a:rect l="l" t="t" r="r" b="b"/>
              <a:pathLst>
                <a:path w="98885" h="82426" extrusionOk="0">
                  <a:moveTo>
                    <a:pt x="15807" y="295"/>
                  </a:moveTo>
                  <a:cubicBezTo>
                    <a:pt x="15807" y="295"/>
                    <a:pt x="-3878" y="-3420"/>
                    <a:pt x="687" y="15534"/>
                  </a:cubicBezTo>
                  <a:cubicBezTo>
                    <a:pt x="5251" y="34489"/>
                    <a:pt x="33495" y="54111"/>
                    <a:pt x="33495" y="54111"/>
                  </a:cubicBezTo>
                  <a:lnTo>
                    <a:pt x="62974" y="78876"/>
                  </a:lnTo>
                  <a:cubicBezTo>
                    <a:pt x="70334" y="83610"/>
                    <a:pt x="79768" y="83610"/>
                    <a:pt x="87128" y="78876"/>
                  </a:cubicBezTo>
                  <a:cubicBezTo>
                    <a:pt x="94736" y="74113"/>
                    <a:pt x="105387" y="61159"/>
                    <a:pt x="93690" y="48872"/>
                  </a:cubicBezTo>
                  <a:cubicBezTo>
                    <a:pt x="81993" y="36585"/>
                    <a:pt x="71533" y="9629"/>
                    <a:pt x="41673" y="10772"/>
                  </a:cubicBezTo>
                  <a:cubicBezTo>
                    <a:pt x="41673" y="10772"/>
                    <a:pt x="40056" y="3628"/>
                    <a:pt x="22654" y="1247"/>
                  </a:cubicBezTo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1" name="Google Shape;1921;p25"/>
            <p:cNvSpPr/>
            <p:nvPr/>
          </p:nvSpPr>
          <p:spPr>
            <a:xfrm>
              <a:off x="2506235" y="2416390"/>
              <a:ext cx="349777" cy="704234"/>
            </a:xfrm>
            <a:custGeom>
              <a:avLst/>
              <a:gdLst/>
              <a:ahLst/>
              <a:cxnLst/>
              <a:rect l="l" t="t" r="r" b="b"/>
              <a:pathLst>
                <a:path w="342080" h="688737" extrusionOk="0">
                  <a:moveTo>
                    <a:pt x="250227" y="66733"/>
                  </a:moveTo>
                  <a:cubicBezTo>
                    <a:pt x="250227" y="66733"/>
                    <a:pt x="195357" y="148457"/>
                    <a:pt x="118901" y="156172"/>
                  </a:cubicBezTo>
                  <a:cubicBezTo>
                    <a:pt x="94841" y="132360"/>
                    <a:pt x="92654" y="47683"/>
                    <a:pt x="126033" y="20632"/>
                  </a:cubicBezTo>
                  <a:cubicBezTo>
                    <a:pt x="126033" y="20632"/>
                    <a:pt x="95317" y="-4229"/>
                    <a:pt x="74301" y="629"/>
                  </a:cubicBezTo>
                  <a:cubicBezTo>
                    <a:pt x="49433" y="14088"/>
                    <a:pt x="30395" y="36272"/>
                    <a:pt x="20857" y="62923"/>
                  </a:cubicBezTo>
                  <a:cubicBezTo>
                    <a:pt x="6783" y="106071"/>
                    <a:pt x="-1110" y="155792"/>
                    <a:pt x="126" y="236087"/>
                  </a:cubicBezTo>
                  <a:cubicBezTo>
                    <a:pt x="1363" y="316383"/>
                    <a:pt x="126" y="561557"/>
                    <a:pt x="126" y="561557"/>
                  </a:cubicBezTo>
                  <a:cubicBezTo>
                    <a:pt x="126" y="561557"/>
                    <a:pt x="10967" y="613468"/>
                    <a:pt x="80102" y="652044"/>
                  </a:cubicBezTo>
                  <a:cubicBezTo>
                    <a:pt x="149236" y="690620"/>
                    <a:pt x="200207" y="694335"/>
                    <a:pt x="247754" y="683381"/>
                  </a:cubicBezTo>
                  <a:cubicBezTo>
                    <a:pt x="286458" y="674333"/>
                    <a:pt x="318410" y="660712"/>
                    <a:pt x="331723" y="632613"/>
                  </a:cubicBezTo>
                  <a:cubicBezTo>
                    <a:pt x="328300" y="576320"/>
                    <a:pt x="303195" y="429540"/>
                    <a:pt x="312704" y="358769"/>
                  </a:cubicBezTo>
                  <a:cubicBezTo>
                    <a:pt x="322214" y="287999"/>
                    <a:pt x="336954" y="234944"/>
                    <a:pt x="341233" y="177794"/>
                  </a:cubicBezTo>
                  <a:cubicBezTo>
                    <a:pt x="345512" y="120644"/>
                    <a:pt x="333625" y="121692"/>
                    <a:pt x="305001" y="101594"/>
                  </a:cubicBezTo>
                  <a:cubicBezTo>
                    <a:pt x="287618" y="88650"/>
                    <a:pt x="269312" y="77001"/>
                    <a:pt x="250227" y="6673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2" name="Google Shape;1922;p25"/>
            <p:cNvSpPr/>
            <p:nvPr/>
          </p:nvSpPr>
          <p:spPr>
            <a:xfrm>
              <a:off x="2790960" y="2560359"/>
              <a:ext cx="135542" cy="622117"/>
            </a:xfrm>
            <a:custGeom>
              <a:avLst/>
              <a:gdLst/>
              <a:ahLst/>
              <a:cxnLst/>
              <a:rect l="l" t="t" r="r" b="b"/>
              <a:pathLst>
                <a:path w="132559" h="608427" extrusionOk="0">
                  <a:moveTo>
                    <a:pt x="1779" y="533694"/>
                  </a:moveTo>
                  <a:cubicBezTo>
                    <a:pt x="13190" y="520931"/>
                    <a:pt x="32779" y="450160"/>
                    <a:pt x="44001" y="405488"/>
                  </a:cubicBezTo>
                  <a:cubicBezTo>
                    <a:pt x="54832" y="355339"/>
                    <a:pt x="57019" y="303694"/>
                    <a:pt x="50467" y="252802"/>
                  </a:cubicBezTo>
                  <a:cubicBezTo>
                    <a:pt x="40387" y="191842"/>
                    <a:pt x="12429" y="107451"/>
                    <a:pt x="4536" y="72494"/>
                  </a:cubicBezTo>
                  <a:cubicBezTo>
                    <a:pt x="-3357" y="37537"/>
                    <a:pt x="7104" y="22678"/>
                    <a:pt x="22604" y="8581"/>
                  </a:cubicBezTo>
                  <a:cubicBezTo>
                    <a:pt x="40767" y="-7993"/>
                    <a:pt x="67870" y="-3040"/>
                    <a:pt x="85367" y="45538"/>
                  </a:cubicBezTo>
                  <a:cubicBezTo>
                    <a:pt x="108199" y="112727"/>
                    <a:pt x="123538" y="182231"/>
                    <a:pt x="131108" y="252802"/>
                  </a:cubicBezTo>
                  <a:cubicBezTo>
                    <a:pt x="135206" y="305361"/>
                    <a:pt x="130614" y="358234"/>
                    <a:pt x="117509" y="409298"/>
                  </a:cubicBezTo>
                  <a:cubicBezTo>
                    <a:pt x="105813" y="456923"/>
                    <a:pt x="88981" y="491403"/>
                    <a:pt x="66728" y="535028"/>
                  </a:cubicBezTo>
                  <a:cubicBezTo>
                    <a:pt x="60737" y="546839"/>
                    <a:pt x="47044" y="580081"/>
                    <a:pt x="38200" y="604084"/>
                  </a:cubicBezTo>
                  <a:cubicBezTo>
                    <a:pt x="29356" y="628087"/>
                    <a:pt x="-8587" y="545315"/>
                    <a:pt x="1779" y="53369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3" name="Google Shape;1923;p25"/>
            <p:cNvSpPr/>
            <p:nvPr/>
          </p:nvSpPr>
          <p:spPr>
            <a:xfrm>
              <a:off x="2573358" y="2169926"/>
              <a:ext cx="232033" cy="283078"/>
            </a:xfrm>
            <a:custGeom>
              <a:avLst/>
              <a:gdLst/>
              <a:ahLst/>
              <a:cxnLst/>
              <a:rect l="l" t="t" r="r" b="b"/>
              <a:pathLst>
                <a:path w="226927" h="276849" extrusionOk="0">
                  <a:moveTo>
                    <a:pt x="4992" y="100093"/>
                  </a:moveTo>
                  <a:lnTo>
                    <a:pt x="4992" y="100093"/>
                  </a:lnTo>
                  <a:cubicBezTo>
                    <a:pt x="14026" y="41324"/>
                    <a:pt x="56248" y="-3158"/>
                    <a:pt x="116729" y="176"/>
                  </a:cubicBezTo>
                  <a:cubicBezTo>
                    <a:pt x="180871" y="3548"/>
                    <a:pt x="230140" y="58374"/>
                    <a:pt x="226764" y="122620"/>
                  </a:cubicBezTo>
                  <a:cubicBezTo>
                    <a:pt x="224862" y="159005"/>
                    <a:pt x="206061" y="192400"/>
                    <a:pt x="175973" y="212869"/>
                  </a:cubicBezTo>
                  <a:cubicBezTo>
                    <a:pt x="173795" y="221746"/>
                    <a:pt x="170610" y="230347"/>
                    <a:pt x="166464" y="238491"/>
                  </a:cubicBezTo>
                  <a:cubicBezTo>
                    <a:pt x="145067" y="263542"/>
                    <a:pt x="80403" y="279068"/>
                    <a:pt x="61859" y="276591"/>
                  </a:cubicBezTo>
                  <a:cubicBezTo>
                    <a:pt x="37990" y="273162"/>
                    <a:pt x="25152" y="263161"/>
                    <a:pt x="13741" y="237062"/>
                  </a:cubicBezTo>
                  <a:cubicBezTo>
                    <a:pt x="-6229" y="190771"/>
                    <a:pt x="47" y="129144"/>
                    <a:pt x="4992" y="100093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4" name="Google Shape;1924;p25"/>
            <p:cNvSpPr/>
            <p:nvPr/>
          </p:nvSpPr>
          <p:spPr>
            <a:xfrm>
              <a:off x="2582180" y="2145281"/>
              <a:ext cx="245303" cy="242358"/>
            </a:xfrm>
            <a:custGeom>
              <a:avLst/>
              <a:gdLst/>
              <a:ahLst/>
              <a:cxnLst/>
              <a:rect l="l" t="t" r="r" b="b"/>
              <a:pathLst>
                <a:path w="239905" h="237025" extrusionOk="0">
                  <a:moveTo>
                    <a:pt x="167327" y="237026"/>
                  </a:moveTo>
                  <a:lnTo>
                    <a:pt x="167327" y="237026"/>
                  </a:lnTo>
                  <a:lnTo>
                    <a:pt x="161811" y="185781"/>
                  </a:lnTo>
                  <a:cubicBezTo>
                    <a:pt x="161811" y="185781"/>
                    <a:pt x="203558" y="77387"/>
                    <a:pt x="104754" y="98151"/>
                  </a:cubicBezTo>
                  <a:cubicBezTo>
                    <a:pt x="39519" y="111962"/>
                    <a:pt x="23163" y="117868"/>
                    <a:pt x="3383" y="74053"/>
                  </a:cubicBezTo>
                  <a:cubicBezTo>
                    <a:pt x="-16397" y="30238"/>
                    <a:pt x="53498" y="-9100"/>
                    <a:pt x="136516" y="1853"/>
                  </a:cubicBezTo>
                  <a:cubicBezTo>
                    <a:pt x="196036" y="7797"/>
                    <a:pt x="241026" y="58537"/>
                    <a:pt x="239884" y="118439"/>
                  </a:cubicBezTo>
                  <a:cubicBezTo>
                    <a:pt x="237222" y="150729"/>
                    <a:pt x="228663" y="215975"/>
                    <a:pt x="167327" y="237026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5" name="Google Shape;1925;p25"/>
            <p:cNvSpPr/>
            <p:nvPr/>
          </p:nvSpPr>
          <p:spPr>
            <a:xfrm>
              <a:off x="2773661" y="2522433"/>
              <a:ext cx="151977" cy="206889"/>
            </a:xfrm>
            <a:custGeom>
              <a:avLst/>
              <a:gdLst/>
              <a:ahLst/>
              <a:cxnLst/>
              <a:rect l="l" t="t" r="r" b="b"/>
              <a:pathLst>
                <a:path w="148633" h="202336" extrusionOk="0">
                  <a:moveTo>
                    <a:pt x="148634" y="161388"/>
                  </a:moveTo>
                  <a:cubicBezTo>
                    <a:pt x="148634" y="161388"/>
                    <a:pt x="94810" y="215109"/>
                    <a:pt x="31001" y="199488"/>
                  </a:cubicBezTo>
                  <a:cubicBezTo>
                    <a:pt x="21491" y="193297"/>
                    <a:pt x="0" y="67757"/>
                    <a:pt x="0" y="67757"/>
                  </a:cubicBezTo>
                  <a:cubicBezTo>
                    <a:pt x="0" y="67757"/>
                    <a:pt x="0" y="-1775"/>
                    <a:pt x="53253" y="35"/>
                  </a:cubicBezTo>
                  <a:cubicBezTo>
                    <a:pt x="106506" y="1844"/>
                    <a:pt x="148634" y="161388"/>
                    <a:pt x="148634" y="16138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6" name="Google Shape;1926;p25"/>
            <p:cNvSpPr/>
            <p:nvPr/>
          </p:nvSpPr>
          <p:spPr>
            <a:xfrm>
              <a:off x="2459309" y="2417031"/>
              <a:ext cx="123487" cy="199128"/>
            </a:xfrm>
            <a:custGeom>
              <a:avLst/>
              <a:gdLst/>
              <a:ahLst/>
              <a:cxnLst/>
              <a:rect l="l" t="t" r="r" b="b"/>
              <a:pathLst>
                <a:path w="120770" h="194746" extrusionOk="0">
                  <a:moveTo>
                    <a:pt x="46502" y="194215"/>
                  </a:moveTo>
                  <a:cubicBezTo>
                    <a:pt x="46502" y="194215"/>
                    <a:pt x="11602" y="198596"/>
                    <a:pt x="0" y="182213"/>
                  </a:cubicBezTo>
                  <a:cubicBezTo>
                    <a:pt x="2092" y="153638"/>
                    <a:pt x="48594" y="7906"/>
                    <a:pt x="120771" y="0"/>
                  </a:cubicBezTo>
                  <a:cubicBezTo>
                    <a:pt x="103197" y="15916"/>
                    <a:pt x="88011" y="34300"/>
                    <a:pt x="75696" y="54578"/>
                  </a:cubicBezTo>
                  <a:cubicBezTo>
                    <a:pt x="49925" y="97345"/>
                    <a:pt x="46502" y="194215"/>
                    <a:pt x="46502" y="19421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27" name="Google Shape;1927;p25"/>
          <p:cNvSpPr txBox="1"/>
          <p:nvPr/>
        </p:nvSpPr>
        <p:spPr>
          <a:xfrm>
            <a:off x="129096" y="1805288"/>
            <a:ext cx="1982576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8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c</a:t>
            </a:r>
            <a:r>
              <a:rPr lang="ca-IT" sz="28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onducteur</a:t>
            </a:r>
            <a:endParaRPr sz="2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</p:txBody>
      </p:sp>
      <p:pic>
        <p:nvPicPr>
          <p:cNvPr id="1026" name="Picture 2" descr="Système intégré - Icônes expédition et livraison gratuites">
            <a:extLst>
              <a:ext uri="{FF2B5EF4-FFF2-40B4-BE49-F238E27FC236}">
                <a16:creationId xmlns:a16="http://schemas.microsoft.com/office/drawing/2014/main" id="{37818F1F-5F3C-1B62-4084-D085309F6B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287" y="2531424"/>
            <a:ext cx="1455869" cy="1455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883EDB7E-79E9-8169-DFB0-2CE8C0AC30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3373" y="3984612"/>
            <a:ext cx="1270890" cy="368700"/>
          </a:xfrm>
        </p:spPr>
        <p:txBody>
          <a:bodyPr/>
          <a:lstStyle/>
          <a:p>
            <a:r>
              <a:rPr lang="ca-IT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SID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4" name="Google Shape;1891;p25">
            <a:extLst>
              <a:ext uri="{FF2B5EF4-FFF2-40B4-BE49-F238E27FC236}">
                <a16:creationId xmlns:a16="http://schemas.microsoft.com/office/drawing/2014/main" id="{5F9AE580-0224-1454-26DC-D500F1EAE19C}"/>
              </a:ext>
            </a:extLst>
          </p:cNvPr>
          <p:cNvCxnSpPr>
            <a:cxnSpLocks/>
          </p:cNvCxnSpPr>
          <p:nvPr/>
        </p:nvCxnSpPr>
        <p:spPr>
          <a:xfrm>
            <a:off x="1826082" y="3085279"/>
            <a:ext cx="2173051" cy="80008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50" name="Google Shape;1886;p25">
            <a:extLst>
              <a:ext uri="{FF2B5EF4-FFF2-40B4-BE49-F238E27FC236}">
                <a16:creationId xmlns:a16="http://schemas.microsoft.com/office/drawing/2014/main" id="{5FDA532F-638F-A260-9005-326ABD282B02}"/>
              </a:ext>
            </a:extLst>
          </p:cNvPr>
          <p:cNvSpPr/>
          <p:nvPr/>
        </p:nvSpPr>
        <p:spPr>
          <a:xfrm>
            <a:off x="3906524" y="4340320"/>
            <a:ext cx="2298903" cy="743538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buClr>
                <a:srgbClr val="000000"/>
              </a:buClr>
              <a:buSzPts val="1400"/>
            </a:pPr>
            <a:r>
              <a:rPr lang="en-US" dirty="0" err="1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Suivre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places </a:t>
            </a:r>
            <a:r>
              <a:rPr lang="en-US" dirty="0" err="1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disponibles</a:t>
            </a:r>
            <a:endParaRPr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</p:txBody>
      </p:sp>
      <p:cxnSp>
        <p:nvCxnSpPr>
          <p:cNvPr id="60" name="Google Shape;1891;p25">
            <a:extLst>
              <a:ext uri="{FF2B5EF4-FFF2-40B4-BE49-F238E27FC236}">
                <a16:creationId xmlns:a16="http://schemas.microsoft.com/office/drawing/2014/main" id="{69ACCDE7-342C-3984-4C16-678BE122EDC3}"/>
              </a:ext>
            </a:extLst>
          </p:cNvPr>
          <p:cNvCxnSpPr>
            <a:cxnSpLocks/>
            <a:endCxn id="50" idx="2"/>
          </p:cNvCxnSpPr>
          <p:nvPr/>
        </p:nvCxnSpPr>
        <p:spPr>
          <a:xfrm>
            <a:off x="1802270" y="3074194"/>
            <a:ext cx="2104254" cy="1637895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86" grpId="0" animBg="1"/>
      <p:bldP spid="1892" grpId="0" animBg="1"/>
      <p:bldP spid="1900" grpId="0" animBg="1"/>
      <p:bldP spid="1890" grpId="0" animBg="1"/>
      <p:bldP spid="30" grpId="0" build="p"/>
      <p:bldP spid="5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4">
          <a:extLst>
            <a:ext uri="{FF2B5EF4-FFF2-40B4-BE49-F238E27FC236}">
              <a16:creationId xmlns:a16="http://schemas.microsoft.com/office/drawing/2014/main" id="{9740378D-3CD7-A0A6-9A57-9CA469D356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2" name="Google Shape;1932;p25">
            <a:extLst>
              <a:ext uri="{FF2B5EF4-FFF2-40B4-BE49-F238E27FC236}">
                <a16:creationId xmlns:a16="http://schemas.microsoft.com/office/drawing/2014/main" id="{104FE86A-181A-4534-A186-C1BCBEABBAB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329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 sz="900" b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14</a:t>
            </a:fld>
            <a:endParaRPr sz="900" b="0" dirty="0">
              <a:solidFill>
                <a:schemeClr val="tx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86" name="Google Shape;1886;p25">
            <a:extLst>
              <a:ext uri="{FF2B5EF4-FFF2-40B4-BE49-F238E27FC236}">
                <a16:creationId xmlns:a16="http://schemas.microsoft.com/office/drawing/2014/main" id="{930440E8-50A0-EE0B-AA32-F2DF20391EC6}"/>
              </a:ext>
            </a:extLst>
          </p:cNvPr>
          <p:cNvSpPr/>
          <p:nvPr/>
        </p:nvSpPr>
        <p:spPr>
          <a:xfrm>
            <a:off x="4081346" y="3399705"/>
            <a:ext cx="2882337" cy="800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buClr>
                <a:srgbClr val="000000"/>
              </a:buClr>
              <a:buSzPts val="1400"/>
            </a:pPr>
            <a:r>
              <a:rPr lang="en-US" dirty="0" err="1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Activer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buzzer</a:t>
            </a:r>
            <a:endParaRPr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</p:txBody>
      </p:sp>
      <p:cxnSp>
        <p:nvCxnSpPr>
          <p:cNvPr id="1889" name="Google Shape;1889;p25">
            <a:extLst>
              <a:ext uri="{FF2B5EF4-FFF2-40B4-BE49-F238E27FC236}">
                <a16:creationId xmlns:a16="http://schemas.microsoft.com/office/drawing/2014/main" id="{A8B5EF48-ACAE-925E-4C59-65D553CBE5F9}"/>
              </a:ext>
            </a:extLst>
          </p:cNvPr>
          <p:cNvCxnSpPr>
            <a:cxnSpLocks/>
            <a:stCxn id="2050" idx="3"/>
          </p:cNvCxnSpPr>
          <p:nvPr/>
        </p:nvCxnSpPr>
        <p:spPr>
          <a:xfrm flipV="1">
            <a:off x="1887019" y="788895"/>
            <a:ext cx="1690339" cy="152700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891" name="Google Shape;1891;p25">
            <a:extLst>
              <a:ext uri="{FF2B5EF4-FFF2-40B4-BE49-F238E27FC236}">
                <a16:creationId xmlns:a16="http://schemas.microsoft.com/office/drawing/2014/main" id="{BD841B68-B8F1-5110-1B1A-C0A2992FB3B4}"/>
              </a:ext>
            </a:extLst>
          </p:cNvPr>
          <p:cNvCxnSpPr>
            <a:cxnSpLocks/>
            <a:stCxn id="2050" idx="3"/>
            <a:endCxn id="1892" idx="2"/>
          </p:cNvCxnSpPr>
          <p:nvPr/>
        </p:nvCxnSpPr>
        <p:spPr>
          <a:xfrm>
            <a:off x="1887019" y="2315904"/>
            <a:ext cx="2037098" cy="464062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905" name="Google Shape;1905;p25">
            <a:extLst>
              <a:ext uri="{FF2B5EF4-FFF2-40B4-BE49-F238E27FC236}">
                <a16:creationId xmlns:a16="http://schemas.microsoft.com/office/drawing/2014/main" id="{FDB2A37C-A19E-B929-2209-690A02ED54AF}"/>
              </a:ext>
            </a:extLst>
          </p:cNvPr>
          <p:cNvCxnSpPr/>
          <p:nvPr/>
        </p:nvCxnSpPr>
        <p:spPr>
          <a:xfrm>
            <a:off x="6479075" y="2873113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906" name="Google Shape;1906;p25">
            <a:extLst>
              <a:ext uri="{FF2B5EF4-FFF2-40B4-BE49-F238E27FC236}">
                <a16:creationId xmlns:a16="http://schemas.microsoft.com/office/drawing/2014/main" id="{CB46F152-131B-A8AD-6C5D-8CDA38120D6F}"/>
              </a:ext>
            </a:extLst>
          </p:cNvPr>
          <p:cNvCxnSpPr/>
          <p:nvPr/>
        </p:nvCxnSpPr>
        <p:spPr>
          <a:xfrm>
            <a:off x="6479075" y="2873113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907" name="Google Shape;1907;p25">
            <a:extLst>
              <a:ext uri="{FF2B5EF4-FFF2-40B4-BE49-F238E27FC236}">
                <a16:creationId xmlns:a16="http://schemas.microsoft.com/office/drawing/2014/main" id="{41ED7665-F7EC-DD75-C177-0436E89F1867}"/>
              </a:ext>
            </a:extLst>
          </p:cNvPr>
          <p:cNvCxnSpPr/>
          <p:nvPr/>
        </p:nvCxnSpPr>
        <p:spPr>
          <a:xfrm>
            <a:off x="6479075" y="2873113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908" name="Google Shape;1908;p25">
            <a:extLst>
              <a:ext uri="{FF2B5EF4-FFF2-40B4-BE49-F238E27FC236}">
                <a16:creationId xmlns:a16="http://schemas.microsoft.com/office/drawing/2014/main" id="{3380D52A-E129-D769-F400-CC1D2186D7FC}"/>
              </a:ext>
            </a:extLst>
          </p:cNvPr>
          <p:cNvCxnSpPr/>
          <p:nvPr/>
        </p:nvCxnSpPr>
        <p:spPr>
          <a:xfrm>
            <a:off x="6479075" y="2873113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892" name="Google Shape;1892;p25">
            <a:extLst>
              <a:ext uri="{FF2B5EF4-FFF2-40B4-BE49-F238E27FC236}">
                <a16:creationId xmlns:a16="http://schemas.microsoft.com/office/drawing/2014/main" id="{00A498BD-838A-9857-8AA9-07E09A0E640F}"/>
              </a:ext>
            </a:extLst>
          </p:cNvPr>
          <p:cNvSpPr/>
          <p:nvPr/>
        </p:nvSpPr>
        <p:spPr>
          <a:xfrm>
            <a:off x="3924117" y="2411116"/>
            <a:ext cx="3165404" cy="737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100"/>
            </a:pPr>
            <a:r>
              <a:rPr lang="fr-FR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Activer LED verte/rouge selon autorisation</a:t>
            </a:r>
            <a:endParaRPr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0" name="Google Shape;1900;p25">
            <a:extLst>
              <a:ext uri="{FF2B5EF4-FFF2-40B4-BE49-F238E27FC236}">
                <a16:creationId xmlns:a16="http://schemas.microsoft.com/office/drawing/2014/main" id="{CB19274A-EBF1-5DD1-2FE6-F69133C01648}"/>
              </a:ext>
            </a:extLst>
          </p:cNvPr>
          <p:cNvSpPr/>
          <p:nvPr/>
        </p:nvSpPr>
        <p:spPr>
          <a:xfrm>
            <a:off x="3766006" y="1458942"/>
            <a:ext cx="3450518" cy="737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100"/>
            </a:pPr>
            <a:r>
              <a:rPr lang="fr-FR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Afficher </a:t>
            </a:r>
            <a:r>
              <a:rPr lang="fr-FR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message personnalisée  </a:t>
            </a:r>
            <a:r>
              <a:rPr lang="fr-FR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et nombre de places</a:t>
            </a:r>
            <a:endParaRPr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0" name="Google Shape;1890;p25">
            <a:extLst>
              <a:ext uri="{FF2B5EF4-FFF2-40B4-BE49-F238E27FC236}">
                <a16:creationId xmlns:a16="http://schemas.microsoft.com/office/drawing/2014/main" id="{3FEB4EF3-7DE3-4D7B-373C-07CFE2398B35}"/>
              </a:ext>
            </a:extLst>
          </p:cNvPr>
          <p:cNvSpPr/>
          <p:nvPr/>
        </p:nvSpPr>
        <p:spPr>
          <a:xfrm>
            <a:off x="3598149" y="420045"/>
            <a:ext cx="3197356" cy="737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100"/>
            </a:pPr>
            <a:r>
              <a:rPr lang="fr-FR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Ouvrir et Fermer barrière</a:t>
            </a:r>
            <a:endParaRPr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909" name="Google Shape;1909;p25">
            <a:extLst>
              <a:ext uri="{FF2B5EF4-FFF2-40B4-BE49-F238E27FC236}">
                <a16:creationId xmlns:a16="http://schemas.microsoft.com/office/drawing/2014/main" id="{0F9D07AE-8940-DAD3-6251-BB5A4C39165E}"/>
              </a:ext>
            </a:extLst>
          </p:cNvPr>
          <p:cNvCxnSpPr>
            <a:cxnSpLocks/>
            <a:stCxn id="2050" idx="3"/>
            <a:endCxn id="1900" idx="2"/>
          </p:cNvCxnSpPr>
          <p:nvPr/>
        </p:nvCxnSpPr>
        <p:spPr>
          <a:xfrm flipV="1">
            <a:off x="1887019" y="1827792"/>
            <a:ext cx="1878987" cy="488112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CB91F6B6-C724-1AB5-80F5-EAF4B5E412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33025" y="3089805"/>
            <a:ext cx="1270890" cy="368700"/>
          </a:xfrm>
        </p:spPr>
        <p:txBody>
          <a:bodyPr/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SCB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4" name="Google Shape;1891;p25">
            <a:extLst>
              <a:ext uri="{FF2B5EF4-FFF2-40B4-BE49-F238E27FC236}">
                <a16:creationId xmlns:a16="http://schemas.microsoft.com/office/drawing/2014/main" id="{7D01E019-5213-44B0-FA02-4E7F2D5EE8CA}"/>
              </a:ext>
            </a:extLst>
          </p:cNvPr>
          <p:cNvCxnSpPr>
            <a:cxnSpLocks/>
            <a:stCxn id="2050" idx="3"/>
          </p:cNvCxnSpPr>
          <p:nvPr/>
        </p:nvCxnSpPr>
        <p:spPr>
          <a:xfrm>
            <a:off x="1887019" y="2315904"/>
            <a:ext cx="2194327" cy="148400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2050" name="Picture 2" descr="Rendu Isolé 3d Dune Icône De Porte De Barrière Avec Un Point De Contrôle De  Sécurité Réaliste Avec Conception Moderne PNG , 3d, Barrière, Portail Image  PNG pour le téléchargement libre">
            <a:extLst>
              <a:ext uri="{FF2B5EF4-FFF2-40B4-BE49-F238E27FC236}">
                <a16:creationId xmlns:a16="http://schemas.microsoft.com/office/drawing/2014/main" id="{507CD64E-61B9-A09F-B61F-5598D65FEF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048" y="1555418"/>
            <a:ext cx="1520971" cy="1520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5511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E7A22C6-E1B2-5DAD-5242-83EE54C1BE7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900" b="0" smtClean="0">
                <a:solidFill>
                  <a:schemeClr val="tx1"/>
                </a:solidFill>
                <a:latin typeface="+mj-lt"/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15</a:t>
            </a:fld>
            <a:endParaRPr lang="en" sz="900" b="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DB2728-310B-E613-95BD-611B26F13CC0}"/>
              </a:ext>
            </a:extLst>
          </p:cNvPr>
          <p:cNvSpPr txBox="1"/>
          <p:nvPr/>
        </p:nvSpPr>
        <p:spPr>
          <a:xfrm>
            <a:off x="2282191" y="0"/>
            <a:ext cx="457943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2800" b="1" i="0" u="none" strike="noStrike" cap="none" dirty="0" err="1">
                <a:solidFill>
                  <a:schemeClr val="accent5"/>
                </a:solidFill>
                <a:latin typeface="Times New Roman" panose="02020603050405020304" pitchFamily="18" charset="0"/>
                <a:ea typeface="Lora"/>
                <a:cs typeface="Times New Roman" panose="02020603050405020304" pitchFamily="18" charset="0"/>
                <a:sym typeface="Lora"/>
              </a:rPr>
              <a:t>Diagramme</a:t>
            </a:r>
            <a:r>
              <a:rPr lang="en-US" sz="2800" b="1" i="0" u="none" strike="noStrike" cap="none" dirty="0">
                <a:solidFill>
                  <a:schemeClr val="accent5"/>
                </a:solidFill>
                <a:latin typeface="Lora"/>
                <a:ea typeface="Lora"/>
                <a:cs typeface="Lora"/>
                <a:sym typeface="Lora"/>
              </a:rPr>
              <a:t> de </a:t>
            </a:r>
            <a:r>
              <a:rPr lang="ca-IT" sz="2800" b="1" i="0" u="none" strike="noStrike" cap="none" dirty="0">
                <a:solidFill>
                  <a:schemeClr val="accent5"/>
                </a:solidFill>
                <a:latin typeface="Lora"/>
                <a:ea typeface="Lora"/>
                <a:cs typeface="Lora"/>
                <a:sym typeface="Lora"/>
              </a:rPr>
              <a:t>classe</a:t>
            </a:r>
            <a:r>
              <a:rPr lang="ca-IT" sz="2800" b="1" dirty="0">
                <a:solidFill>
                  <a:schemeClr val="accent5"/>
                </a:solidFill>
                <a:latin typeface="Lora"/>
                <a:ea typeface="Lora"/>
                <a:cs typeface="Lora"/>
                <a:sym typeface="Lora"/>
              </a:rPr>
              <a:t> </a:t>
            </a:r>
            <a:r>
              <a:rPr lang="en-US" sz="2800" b="1" i="0" u="none" strike="noStrike" cap="none" dirty="0">
                <a:solidFill>
                  <a:schemeClr val="accent5"/>
                </a:solidFill>
                <a:latin typeface="Lora"/>
                <a:ea typeface="Lora"/>
                <a:cs typeface="Lora"/>
                <a:sym typeface="Lora"/>
              </a:rPr>
              <a:t> </a:t>
            </a:r>
          </a:p>
        </p:txBody>
      </p:sp>
      <p:pic>
        <p:nvPicPr>
          <p:cNvPr id="5" name="Picture 4" descr="A computer screen shot of a computer&#10;&#10;AI-generated content may be incorrect.">
            <a:extLst>
              <a:ext uri="{FF2B5EF4-FFF2-40B4-BE49-F238E27FC236}">
                <a16:creationId xmlns:a16="http://schemas.microsoft.com/office/drawing/2014/main" id="{5C22ADCA-323A-72DC-7953-F4832A69FDE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170" t="1955" r="10153" b="-90"/>
          <a:stretch>
            <a:fillRect/>
          </a:stretch>
        </p:blipFill>
        <p:spPr>
          <a:xfrm>
            <a:off x="409529" y="467483"/>
            <a:ext cx="7843024" cy="4338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803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42ACD90-C9ED-EFD9-BC4C-7D33CEF42AB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900" b="0" smtClean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16</a:t>
            </a:fld>
            <a:endParaRPr lang="en" sz="900" b="0" dirty="0">
              <a:solidFill>
                <a:schemeClr val="tx1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F1D29F-0B38-38C9-D039-E34199528230}"/>
              </a:ext>
            </a:extLst>
          </p:cNvPr>
          <p:cNvSpPr txBox="1"/>
          <p:nvPr/>
        </p:nvSpPr>
        <p:spPr>
          <a:xfrm>
            <a:off x="648909" y="0"/>
            <a:ext cx="822077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2800" b="1" i="0" u="none" strike="noStrike" cap="none" dirty="0" err="1">
                <a:solidFill>
                  <a:schemeClr val="accent5"/>
                </a:solidFill>
                <a:latin typeface="Times New Roman" panose="02020603050405020304" pitchFamily="18" charset="0"/>
                <a:ea typeface="Lora"/>
                <a:cs typeface="Times New Roman" panose="02020603050405020304" pitchFamily="18" charset="0"/>
                <a:sym typeface="Lora"/>
              </a:rPr>
              <a:t>Diagramme</a:t>
            </a:r>
            <a:r>
              <a:rPr lang="en-US" sz="2800" b="1" i="0" u="none" strike="noStrike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Lora"/>
                <a:cs typeface="Times New Roman" panose="02020603050405020304" pitchFamily="18" charset="0"/>
                <a:sym typeface="Lora"/>
              </a:rPr>
              <a:t> </a:t>
            </a:r>
            <a:r>
              <a:rPr lang="en-US" sz="2800" b="1" i="0" u="none" strike="noStrike" cap="none" dirty="0">
                <a:solidFill>
                  <a:schemeClr val="accent5"/>
                </a:solidFill>
                <a:latin typeface="Times New Roman" panose="02020603050405020304" pitchFamily="18" charset="0"/>
                <a:ea typeface="Lora"/>
                <a:cs typeface="Times New Roman" panose="02020603050405020304" pitchFamily="18" charset="0"/>
                <a:sym typeface="Lora"/>
              </a:rPr>
              <a:t>de</a:t>
            </a:r>
            <a:r>
              <a:rPr lang="ca-IT" sz="2800" b="1" i="0" u="none" strike="noStrike" cap="none" dirty="0">
                <a:solidFill>
                  <a:schemeClr val="accent5"/>
                </a:solidFill>
                <a:latin typeface="Times New Roman" panose="02020603050405020304" pitchFamily="18" charset="0"/>
                <a:ea typeface="Lora"/>
                <a:cs typeface="Times New Roman" panose="02020603050405020304" pitchFamily="18" charset="0"/>
                <a:sym typeface="Lora"/>
              </a:rPr>
              <a:t> </a:t>
            </a:r>
            <a:r>
              <a:rPr lang="en-US" sz="2800" b="1" i="0" u="none" strike="noStrike" cap="none" dirty="0" err="1">
                <a:solidFill>
                  <a:schemeClr val="accent5"/>
                </a:solidFill>
                <a:latin typeface="Times New Roman" panose="02020603050405020304" pitchFamily="18" charset="0"/>
                <a:ea typeface="Lora"/>
                <a:cs typeface="Times New Roman" panose="02020603050405020304" pitchFamily="18" charset="0"/>
                <a:sym typeface="Lora"/>
              </a:rPr>
              <a:t>séquence</a:t>
            </a:r>
            <a:r>
              <a:rPr lang="ca-IT" sz="2800" b="1" dirty="0">
                <a:solidFill>
                  <a:schemeClr val="accent5"/>
                </a:solidFill>
                <a:latin typeface="Times New Roman" panose="02020603050405020304" pitchFamily="18" charset="0"/>
                <a:ea typeface="Lora"/>
                <a:cs typeface="Times New Roman" panose="02020603050405020304" pitchFamily="18" charset="0"/>
                <a:sym typeface="Lora"/>
              </a:rPr>
              <a:t> d’ inscrption</a:t>
            </a:r>
            <a:r>
              <a:rPr lang="en-US" sz="2800" b="1" i="0" u="none" strike="noStrike" cap="none" dirty="0">
                <a:solidFill>
                  <a:schemeClr val="accent5"/>
                </a:solidFill>
                <a:latin typeface="Times New Roman" panose="02020603050405020304" pitchFamily="18" charset="0"/>
                <a:ea typeface="Lora"/>
                <a:cs typeface="Times New Roman" panose="02020603050405020304" pitchFamily="18" charset="0"/>
                <a:sym typeface="Lora"/>
              </a:rPr>
              <a:t> </a:t>
            </a:r>
          </a:p>
        </p:txBody>
      </p:sp>
      <p:pic>
        <p:nvPicPr>
          <p:cNvPr id="9" name="Picture 8" descr="A diagram of a project&#10;&#10;AI-generated content may be incorrect.">
            <a:extLst>
              <a:ext uri="{FF2B5EF4-FFF2-40B4-BE49-F238E27FC236}">
                <a16:creationId xmlns:a16="http://schemas.microsoft.com/office/drawing/2014/main" id="{18D545DF-B722-AA81-A835-106A54AF0B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960" y="612639"/>
            <a:ext cx="7299960" cy="446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793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4C6F98A-DC8C-2F19-8FF1-4AE758F4F76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900" b="0" smtClean="0">
                <a:solidFill>
                  <a:schemeClr val="tx1"/>
                </a:solidFill>
                <a:latin typeface="+mj-lt"/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17</a:t>
            </a:fld>
            <a:endParaRPr lang="en" sz="900" b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06C1118-436F-68A8-5E58-94A054541B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670505"/>
            <a:ext cx="8046719" cy="447293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6170FA9-5315-2F43-2AC5-8AC5CC7A4932}"/>
              </a:ext>
            </a:extLst>
          </p:cNvPr>
          <p:cNvSpPr txBox="1"/>
          <p:nvPr/>
        </p:nvSpPr>
        <p:spPr>
          <a:xfrm>
            <a:off x="822960" y="78224"/>
            <a:ext cx="804671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2800" b="1" i="0" u="none" strike="noStrike" cap="none" dirty="0" err="1">
                <a:solidFill>
                  <a:schemeClr val="accent5"/>
                </a:solidFill>
                <a:latin typeface="Times New Roman" panose="02020603050405020304" pitchFamily="18" charset="0"/>
                <a:ea typeface="Lora"/>
                <a:cs typeface="Times New Roman" panose="02020603050405020304" pitchFamily="18" charset="0"/>
                <a:sym typeface="Lora"/>
              </a:rPr>
              <a:t>Diagramme</a:t>
            </a:r>
            <a:r>
              <a:rPr lang="en-US" sz="2800" b="1" i="0" u="none" strike="noStrike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Lora"/>
                <a:cs typeface="Times New Roman" panose="02020603050405020304" pitchFamily="18" charset="0"/>
                <a:sym typeface="Lora"/>
              </a:rPr>
              <a:t> </a:t>
            </a:r>
            <a:r>
              <a:rPr lang="en-US" sz="2800" b="1" i="0" u="none" strike="noStrike" cap="none" dirty="0">
                <a:solidFill>
                  <a:schemeClr val="accent5"/>
                </a:solidFill>
                <a:latin typeface="Times New Roman" panose="02020603050405020304" pitchFamily="18" charset="0"/>
                <a:ea typeface="Lora"/>
                <a:cs typeface="Times New Roman" panose="02020603050405020304" pitchFamily="18" charset="0"/>
                <a:sym typeface="Lora"/>
              </a:rPr>
              <a:t>de</a:t>
            </a:r>
            <a:r>
              <a:rPr lang="ca-IT" sz="2800" b="1" i="0" u="none" strike="noStrike" cap="none" dirty="0">
                <a:solidFill>
                  <a:schemeClr val="accent5"/>
                </a:solidFill>
                <a:latin typeface="Times New Roman" panose="02020603050405020304" pitchFamily="18" charset="0"/>
                <a:ea typeface="Lora"/>
                <a:cs typeface="Times New Roman" panose="02020603050405020304" pitchFamily="18" charset="0"/>
                <a:sym typeface="Lora"/>
              </a:rPr>
              <a:t> </a:t>
            </a:r>
            <a:r>
              <a:rPr lang="en-US" sz="2800" b="1" i="0" u="none" strike="noStrike" cap="none" dirty="0" err="1">
                <a:solidFill>
                  <a:schemeClr val="accent5"/>
                </a:solidFill>
                <a:latin typeface="Times New Roman" panose="02020603050405020304" pitchFamily="18" charset="0"/>
                <a:ea typeface="Lora"/>
                <a:cs typeface="Times New Roman" panose="02020603050405020304" pitchFamily="18" charset="0"/>
                <a:sym typeface="Lora"/>
              </a:rPr>
              <a:t>séquence</a:t>
            </a:r>
            <a:r>
              <a:rPr lang="ca-IT" sz="2800" b="1" dirty="0">
                <a:solidFill>
                  <a:schemeClr val="accent5"/>
                </a:solidFill>
                <a:latin typeface="Times New Roman" panose="02020603050405020304" pitchFamily="18" charset="0"/>
                <a:ea typeface="Lora"/>
                <a:cs typeface="Times New Roman" panose="02020603050405020304" pitchFamily="18" charset="0"/>
                <a:sym typeface="Lora"/>
              </a:rPr>
              <a:t> d’ajout employé</a:t>
            </a:r>
            <a:endParaRPr lang="en-US" sz="2800" b="1" i="0" u="none" strike="noStrike" cap="none" dirty="0">
              <a:solidFill>
                <a:schemeClr val="accent5"/>
              </a:solidFill>
              <a:latin typeface="Times New Roman" panose="02020603050405020304" pitchFamily="18" charset="0"/>
              <a:ea typeface="Lora"/>
              <a:cs typeface="Times New Roman" panose="02020603050405020304" pitchFamily="18" charset="0"/>
              <a:sym typeface="Lora"/>
            </a:endParaRPr>
          </a:p>
        </p:txBody>
      </p:sp>
    </p:spTree>
    <p:extLst>
      <p:ext uri="{BB962C8B-B14F-4D97-AF65-F5344CB8AC3E}">
        <p14:creationId xmlns:p14="http://schemas.microsoft.com/office/powerpoint/2010/main" val="1488709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3" name="Google Shape;1993;p28"/>
          <p:cNvSpPr txBox="1"/>
          <p:nvPr/>
        </p:nvSpPr>
        <p:spPr>
          <a:xfrm>
            <a:off x="0" y="1866900"/>
            <a:ext cx="609600" cy="14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" sz="36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5</a:t>
            </a:r>
            <a:endParaRPr sz="3600" b="1" i="0" u="none" strike="noStrike" cap="none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1994" name="Google Shape;1994;p28"/>
          <p:cNvGrpSpPr/>
          <p:nvPr/>
        </p:nvGrpSpPr>
        <p:grpSpPr>
          <a:xfrm>
            <a:off x="5435157" y="912424"/>
            <a:ext cx="3108315" cy="3629995"/>
            <a:chOff x="2533225" y="322726"/>
            <a:chExt cx="4077549" cy="4762523"/>
          </a:xfrm>
        </p:grpSpPr>
        <p:sp>
          <p:nvSpPr>
            <p:cNvPr id="1995" name="Google Shape;1995;p28"/>
            <p:cNvSpPr/>
            <p:nvPr/>
          </p:nvSpPr>
          <p:spPr>
            <a:xfrm>
              <a:off x="3796336" y="2589414"/>
              <a:ext cx="682110" cy="393573"/>
            </a:xfrm>
            <a:custGeom>
              <a:avLst/>
              <a:gdLst/>
              <a:ahLst/>
              <a:cxnLst/>
              <a:rect l="l" t="t" r="r" b="b"/>
              <a:pathLst>
                <a:path w="682110" h="393573" extrusionOk="0">
                  <a:moveTo>
                    <a:pt x="329082" y="393573"/>
                  </a:moveTo>
                  <a:lnTo>
                    <a:pt x="0" y="204216"/>
                  </a:lnTo>
                  <a:lnTo>
                    <a:pt x="353029" y="0"/>
                  </a:lnTo>
                  <a:lnTo>
                    <a:pt x="682111" y="189357"/>
                  </a:lnTo>
                  <a:lnTo>
                    <a:pt x="329082" y="393573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6" name="Google Shape;1996;p28"/>
            <p:cNvSpPr/>
            <p:nvPr/>
          </p:nvSpPr>
          <p:spPr>
            <a:xfrm>
              <a:off x="3809355" y="2149168"/>
              <a:ext cx="705962" cy="408622"/>
            </a:xfrm>
            <a:custGeom>
              <a:avLst/>
              <a:gdLst/>
              <a:ahLst/>
              <a:cxnLst/>
              <a:rect l="l" t="t" r="r" b="b"/>
              <a:pathLst>
                <a:path w="705962" h="408622" extrusionOk="0">
                  <a:moveTo>
                    <a:pt x="352934" y="408622"/>
                  </a:moveTo>
                  <a:lnTo>
                    <a:pt x="0" y="204311"/>
                  </a:lnTo>
                  <a:lnTo>
                    <a:pt x="352934" y="0"/>
                  </a:lnTo>
                  <a:lnTo>
                    <a:pt x="705963" y="204311"/>
                  </a:lnTo>
                  <a:lnTo>
                    <a:pt x="352934" y="408622"/>
                  </a:lnTo>
                  <a:close/>
                </a:path>
              </a:pathLst>
            </a:custGeom>
            <a:solidFill>
              <a:srgbClr val="EFDA8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7" name="Google Shape;1997;p28"/>
            <p:cNvSpPr/>
            <p:nvPr/>
          </p:nvSpPr>
          <p:spPr>
            <a:xfrm>
              <a:off x="4162289" y="2390151"/>
              <a:ext cx="329177" cy="571404"/>
            </a:xfrm>
            <a:custGeom>
              <a:avLst/>
              <a:gdLst/>
              <a:ahLst/>
              <a:cxnLst/>
              <a:rect l="l" t="t" r="r" b="b"/>
              <a:pathLst>
                <a:path w="329177" h="571404" extrusionOk="0">
                  <a:moveTo>
                    <a:pt x="329177" y="380905"/>
                  </a:moveTo>
                  <a:lnTo>
                    <a:pt x="0" y="571405"/>
                  </a:lnTo>
                  <a:lnTo>
                    <a:pt x="0" y="190405"/>
                  </a:lnTo>
                  <a:lnTo>
                    <a:pt x="329177" y="0"/>
                  </a:lnTo>
                  <a:lnTo>
                    <a:pt x="329177" y="380905"/>
                  </a:lnTo>
                  <a:close/>
                </a:path>
              </a:pathLst>
            </a:custGeom>
            <a:solidFill>
              <a:srgbClr val="D1B6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8" name="Google Shape;1998;p28"/>
            <p:cNvSpPr/>
            <p:nvPr/>
          </p:nvSpPr>
          <p:spPr>
            <a:xfrm>
              <a:off x="3833207" y="2390151"/>
              <a:ext cx="329081" cy="571404"/>
            </a:xfrm>
            <a:custGeom>
              <a:avLst/>
              <a:gdLst/>
              <a:ahLst/>
              <a:cxnLst/>
              <a:rect l="l" t="t" r="r" b="b"/>
              <a:pathLst>
                <a:path w="329081" h="571404" extrusionOk="0">
                  <a:moveTo>
                    <a:pt x="329082" y="571405"/>
                  </a:moveTo>
                  <a:lnTo>
                    <a:pt x="0" y="380905"/>
                  </a:lnTo>
                  <a:lnTo>
                    <a:pt x="0" y="0"/>
                  </a:lnTo>
                  <a:lnTo>
                    <a:pt x="329082" y="190405"/>
                  </a:lnTo>
                  <a:lnTo>
                    <a:pt x="329082" y="571405"/>
                  </a:lnTo>
                  <a:close/>
                </a:path>
              </a:pathLst>
            </a:custGeom>
            <a:solidFill>
              <a:srgbClr val="E2C9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9" name="Google Shape;1999;p28"/>
            <p:cNvSpPr/>
            <p:nvPr/>
          </p:nvSpPr>
          <p:spPr>
            <a:xfrm>
              <a:off x="3833207" y="2390151"/>
              <a:ext cx="329081" cy="287940"/>
            </a:xfrm>
            <a:custGeom>
              <a:avLst/>
              <a:gdLst/>
              <a:ahLst/>
              <a:cxnLst/>
              <a:rect l="l" t="t" r="r" b="b"/>
              <a:pathLst>
                <a:path w="329081" h="287940" extrusionOk="0">
                  <a:moveTo>
                    <a:pt x="0" y="0"/>
                  </a:moveTo>
                  <a:lnTo>
                    <a:pt x="0" y="99631"/>
                  </a:lnTo>
                  <a:lnTo>
                    <a:pt x="329082" y="287941"/>
                  </a:lnTo>
                  <a:lnTo>
                    <a:pt x="329082" y="1908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9411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0" name="Google Shape;2000;p28"/>
            <p:cNvSpPr/>
            <p:nvPr/>
          </p:nvSpPr>
          <p:spPr>
            <a:xfrm>
              <a:off x="4162289" y="2390151"/>
              <a:ext cx="329177" cy="287940"/>
            </a:xfrm>
            <a:custGeom>
              <a:avLst/>
              <a:gdLst/>
              <a:ahLst/>
              <a:cxnLst/>
              <a:rect l="l" t="t" r="r" b="b"/>
              <a:pathLst>
                <a:path w="329177" h="287940" extrusionOk="0">
                  <a:moveTo>
                    <a:pt x="329177" y="0"/>
                  </a:moveTo>
                  <a:lnTo>
                    <a:pt x="329177" y="106775"/>
                  </a:lnTo>
                  <a:lnTo>
                    <a:pt x="0" y="287941"/>
                  </a:lnTo>
                  <a:lnTo>
                    <a:pt x="0" y="190881"/>
                  </a:lnTo>
                  <a:lnTo>
                    <a:pt x="329177" y="0"/>
                  </a:lnTo>
                  <a:close/>
                </a:path>
              </a:pathLst>
            </a:custGeom>
            <a:solidFill>
              <a:srgbClr val="000000">
                <a:alpha val="9411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1" name="Google Shape;2001;p28"/>
            <p:cNvSpPr/>
            <p:nvPr/>
          </p:nvSpPr>
          <p:spPr>
            <a:xfrm>
              <a:off x="3809355" y="2353479"/>
              <a:ext cx="352933" cy="307181"/>
            </a:xfrm>
            <a:custGeom>
              <a:avLst/>
              <a:gdLst/>
              <a:ahLst/>
              <a:cxnLst/>
              <a:rect l="l" t="t" r="r" b="b"/>
              <a:pathLst>
                <a:path w="352933" h="307181" extrusionOk="0">
                  <a:moveTo>
                    <a:pt x="0" y="0"/>
                  </a:moveTo>
                  <a:lnTo>
                    <a:pt x="0" y="105632"/>
                  </a:lnTo>
                  <a:lnTo>
                    <a:pt x="352934" y="307181"/>
                  </a:lnTo>
                  <a:lnTo>
                    <a:pt x="352934" y="2043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C9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2" name="Google Shape;2002;p28"/>
            <p:cNvSpPr/>
            <p:nvPr/>
          </p:nvSpPr>
          <p:spPr>
            <a:xfrm>
              <a:off x="4162289" y="2353479"/>
              <a:ext cx="353029" cy="307181"/>
            </a:xfrm>
            <a:custGeom>
              <a:avLst/>
              <a:gdLst/>
              <a:ahLst/>
              <a:cxnLst/>
              <a:rect l="l" t="t" r="r" b="b"/>
              <a:pathLst>
                <a:path w="353029" h="307181" extrusionOk="0">
                  <a:moveTo>
                    <a:pt x="0" y="307181"/>
                  </a:moveTo>
                  <a:lnTo>
                    <a:pt x="353029" y="113919"/>
                  </a:lnTo>
                  <a:lnTo>
                    <a:pt x="353029" y="0"/>
                  </a:lnTo>
                  <a:lnTo>
                    <a:pt x="0" y="204311"/>
                  </a:lnTo>
                  <a:lnTo>
                    <a:pt x="0" y="307181"/>
                  </a:lnTo>
                  <a:close/>
                </a:path>
              </a:pathLst>
            </a:custGeom>
            <a:solidFill>
              <a:srgbClr val="D1B6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3" name="Google Shape;2003;p28"/>
            <p:cNvSpPr/>
            <p:nvPr/>
          </p:nvSpPr>
          <p:spPr>
            <a:xfrm>
              <a:off x="4379054" y="3098705"/>
              <a:ext cx="1297601" cy="763520"/>
            </a:xfrm>
            <a:custGeom>
              <a:avLst/>
              <a:gdLst/>
              <a:ahLst/>
              <a:cxnLst/>
              <a:rect l="l" t="t" r="r" b="b"/>
              <a:pathLst>
                <a:path w="1297601" h="763520" extrusionOk="0">
                  <a:moveTo>
                    <a:pt x="1071529" y="748294"/>
                  </a:moveTo>
                  <a:lnTo>
                    <a:pt x="19379" y="140980"/>
                  </a:lnTo>
                  <a:cubicBezTo>
                    <a:pt x="811" y="130189"/>
                    <a:pt x="-5518" y="106348"/>
                    <a:pt x="5248" y="87736"/>
                  </a:cubicBezTo>
                  <a:cubicBezTo>
                    <a:pt x="8964" y="81316"/>
                    <a:pt x="14419" y="76096"/>
                    <a:pt x="20994" y="72686"/>
                  </a:cubicBezTo>
                  <a:lnTo>
                    <a:pt x="153369" y="4297"/>
                  </a:lnTo>
                  <a:cubicBezTo>
                    <a:pt x="165105" y="-1723"/>
                    <a:pt x="179074" y="-1399"/>
                    <a:pt x="190524" y="5154"/>
                  </a:cubicBezTo>
                  <a:lnTo>
                    <a:pt x="1278120" y="632851"/>
                  </a:lnTo>
                  <a:cubicBezTo>
                    <a:pt x="1296688" y="643529"/>
                    <a:pt x="1303112" y="667284"/>
                    <a:pt x="1292450" y="685896"/>
                  </a:cubicBezTo>
                  <a:cubicBezTo>
                    <a:pt x="1288725" y="692421"/>
                    <a:pt x="1283185" y="697717"/>
                    <a:pt x="1276504" y="701146"/>
                  </a:cubicBezTo>
                  <a:lnTo>
                    <a:pt x="1180431" y="750771"/>
                  </a:lnTo>
                  <a:cubicBezTo>
                    <a:pt x="1146078" y="768611"/>
                    <a:pt x="1105036" y="767678"/>
                    <a:pt x="1071529" y="74829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4" name="Google Shape;2004;p28"/>
            <p:cNvSpPr/>
            <p:nvPr/>
          </p:nvSpPr>
          <p:spPr>
            <a:xfrm>
              <a:off x="4481013" y="322726"/>
              <a:ext cx="1171694" cy="3426502"/>
            </a:xfrm>
            <a:custGeom>
              <a:avLst/>
              <a:gdLst/>
              <a:ahLst/>
              <a:cxnLst/>
              <a:rect l="l" t="t" r="r" b="b"/>
              <a:pathLst>
                <a:path w="1171694" h="3426502" extrusionOk="0">
                  <a:moveTo>
                    <a:pt x="1034189" y="3409974"/>
                  </a:moveTo>
                  <a:lnTo>
                    <a:pt x="137505" y="2891051"/>
                  </a:lnTo>
                  <a:cubicBezTo>
                    <a:pt x="61483" y="2847141"/>
                    <a:pt x="0" y="2729126"/>
                    <a:pt x="0" y="2627685"/>
                  </a:cubicBezTo>
                  <a:lnTo>
                    <a:pt x="0" y="120800"/>
                  </a:lnTo>
                  <a:cubicBezTo>
                    <a:pt x="285" y="19073"/>
                    <a:pt x="61578" y="-27409"/>
                    <a:pt x="137505" y="16597"/>
                  </a:cubicBezTo>
                  <a:lnTo>
                    <a:pt x="1034189" y="535424"/>
                  </a:lnTo>
                  <a:cubicBezTo>
                    <a:pt x="1110212" y="579429"/>
                    <a:pt x="1171695" y="697349"/>
                    <a:pt x="1171695" y="798790"/>
                  </a:cubicBezTo>
                  <a:lnTo>
                    <a:pt x="1171695" y="3305770"/>
                  </a:lnTo>
                  <a:cubicBezTo>
                    <a:pt x="1171695" y="3407307"/>
                    <a:pt x="1110117" y="3453884"/>
                    <a:pt x="1034189" y="3409974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5" name="Google Shape;2005;p28"/>
            <p:cNvSpPr/>
            <p:nvPr/>
          </p:nvSpPr>
          <p:spPr>
            <a:xfrm>
              <a:off x="5530597" y="3624781"/>
              <a:ext cx="70985" cy="153066"/>
            </a:xfrm>
            <a:custGeom>
              <a:avLst/>
              <a:gdLst/>
              <a:ahLst/>
              <a:cxnLst/>
              <a:rect l="l" t="t" r="r" b="b"/>
              <a:pathLst>
                <a:path w="70985" h="153066" extrusionOk="0">
                  <a:moveTo>
                    <a:pt x="0" y="153067"/>
                  </a:moveTo>
                  <a:lnTo>
                    <a:pt x="70986" y="117062"/>
                  </a:lnTo>
                  <a:lnTo>
                    <a:pt x="2851" y="0"/>
                  </a:lnTo>
                  <a:lnTo>
                    <a:pt x="0" y="15306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6" name="Google Shape;2006;p28"/>
            <p:cNvSpPr/>
            <p:nvPr/>
          </p:nvSpPr>
          <p:spPr>
            <a:xfrm>
              <a:off x="4467139" y="329893"/>
              <a:ext cx="65379" cy="96678"/>
            </a:xfrm>
            <a:custGeom>
              <a:avLst/>
              <a:gdLst/>
              <a:ahLst/>
              <a:cxnLst/>
              <a:rect l="l" t="t" r="r" b="b"/>
              <a:pathLst>
                <a:path w="65379" h="96678" extrusionOk="0">
                  <a:moveTo>
                    <a:pt x="0" y="34385"/>
                  </a:moveTo>
                  <a:lnTo>
                    <a:pt x="65379" y="0"/>
                  </a:lnTo>
                  <a:lnTo>
                    <a:pt x="52170" y="96679"/>
                  </a:lnTo>
                  <a:lnTo>
                    <a:pt x="0" y="34385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7" name="Google Shape;2007;p28"/>
            <p:cNvSpPr/>
            <p:nvPr/>
          </p:nvSpPr>
          <p:spPr>
            <a:xfrm>
              <a:off x="4423901" y="351343"/>
              <a:ext cx="1171694" cy="3426502"/>
            </a:xfrm>
            <a:custGeom>
              <a:avLst/>
              <a:gdLst/>
              <a:ahLst/>
              <a:cxnLst/>
              <a:rect l="l" t="t" r="r" b="b"/>
              <a:pathLst>
                <a:path w="1171694" h="3426502" extrusionOk="0">
                  <a:moveTo>
                    <a:pt x="1034094" y="3409931"/>
                  </a:moveTo>
                  <a:lnTo>
                    <a:pt x="137505" y="2891009"/>
                  </a:lnTo>
                  <a:cubicBezTo>
                    <a:pt x="61483" y="2847099"/>
                    <a:pt x="0" y="2729084"/>
                    <a:pt x="0" y="2627643"/>
                  </a:cubicBezTo>
                  <a:lnTo>
                    <a:pt x="0" y="120854"/>
                  </a:lnTo>
                  <a:cubicBezTo>
                    <a:pt x="380" y="19031"/>
                    <a:pt x="61578" y="-27355"/>
                    <a:pt x="137505" y="16555"/>
                  </a:cubicBezTo>
                  <a:lnTo>
                    <a:pt x="1034094" y="535477"/>
                  </a:lnTo>
                  <a:cubicBezTo>
                    <a:pt x="1110117" y="579482"/>
                    <a:pt x="1171695" y="697402"/>
                    <a:pt x="1171695" y="798843"/>
                  </a:cubicBezTo>
                  <a:lnTo>
                    <a:pt x="1171695" y="3305823"/>
                  </a:lnTo>
                  <a:cubicBezTo>
                    <a:pt x="1171695" y="3407264"/>
                    <a:pt x="1110117" y="3453937"/>
                    <a:pt x="1034094" y="3409931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8" name="Google Shape;2008;p28"/>
            <p:cNvSpPr/>
            <p:nvPr/>
          </p:nvSpPr>
          <p:spPr>
            <a:xfrm>
              <a:off x="4414398" y="357753"/>
              <a:ext cx="1171599" cy="3426525"/>
            </a:xfrm>
            <a:custGeom>
              <a:avLst/>
              <a:gdLst/>
              <a:ahLst/>
              <a:cxnLst/>
              <a:rect l="l" t="t" r="r" b="b"/>
              <a:pathLst>
                <a:path w="1171599" h="3426525" extrusionOk="0">
                  <a:moveTo>
                    <a:pt x="1171600" y="798815"/>
                  </a:moveTo>
                  <a:lnTo>
                    <a:pt x="1171600" y="3305700"/>
                  </a:lnTo>
                  <a:cubicBezTo>
                    <a:pt x="1171600" y="3407332"/>
                    <a:pt x="1110117" y="3453909"/>
                    <a:pt x="1034094" y="3409999"/>
                  </a:cubicBezTo>
                  <a:lnTo>
                    <a:pt x="682491" y="3206545"/>
                  </a:lnTo>
                  <a:lnTo>
                    <a:pt x="573114" y="3143204"/>
                  </a:lnTo>
                  <a:lnTo>
                    <a:pt x="137410" y="2891077"/>
                  </a:lnTo>
                  <a:cubicBezTo>
                    <a:pt x="61388" y="2847071"/>
                    <a:pt x="0" y="2729152"/>
                    <a:pt x="0" y="2627711"/>
                  </a:cubicBezTo>
                  <a:lnTo>
                    <a:pt x="0" y="120826"/>
                  </a:lnTo>
                  <a:cubicBezTo>
                    <a:pt x="380" y="19194"/>
                    <a:pt x="61483" y="-27383"/>
                    <a:pt x="137410" y="16527"/>
                  </a:cubicBezTo>
                  <a:lnTo>
                    <a:pt x="1034094" y="535449"/>
                  </a:lnTo>
                  <a:cubicBezTo>
                    <a:pt x="1110117" y="579455"/>
                    <a:pt x="1171600" y="697279"/>
                    <a:pt x="1171600" y="798815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9" name="Google Shape;2009;p28"/>
            <p:cNvSpPr/>
            <p:nvPr/>
          </p:nvSpPr>
          <p:spPr>
            <a:xfrm>
              <a:off x="4479777" y="459022"/>
              <a:ext cx="1041506" cy="3182614"/>
            </a:xfrm>
            <a:custGeom>
              <a:avLst/>
              <a:gdLst/>
              <a:ahLst/>
              <a:cxnLst/>
              <a:rect l="l" t="t" r="r" b="b"/>
              <a:pathLst>
                <a:path w="1041506" h="3182614" extrusionOk="0">
                  <a:moveTo>
                    <a:pt x="1041507" y="672114"/>
                  </a:moveTo>
                  <a:lnTo>
                    <a:pt x="1041507" y="3113753"/>
                  </a:lnTo>
                  <a:cubicBezTo>
                    <a:pt x="1041507" y="3175284"/>
                    <a:pt x="998459" y="3200240"/>
                    <a:pt x="945433" y="3169379"/>
                  </a:cubicBezTo>
                  <a:lnTo>
                    <a:pt x="897919" y="3141756"/>
                  </a:lnTo>
                  <a:lnTo>
                    <a:pt x="735041" y="3047554"/>
                  </a:lnTo>
                  <a:lnTo>
                    <a:pt x="665006" y="3006978"/>
                  </a:lnTo>
                  <a:lnTo>
                    <a:pt x="640299" y="2992595"/>
                  </a:lnTo>
                  <a:lnTo>
                    <a:pt x="632031" y="2987737"/>
                  </a:lnTo>
                  <a:lnTo>
                    <a:pt x="571688" y="2952971"/>
                  </a:lnTo>
                  <a:lnTo>
                    <a:pt x="396362" y="2851625"/>
                  </a:lnTo>
                  <a:lnTo>
                    <a:pt x="396362" y="2851625"/>
                  </a:lnTo>
                  <a:lnTo>
                    <a:pt x="324140" y="2809810"/>
                  </a:lnTo>
                  <a:lnTo>
                    <a:pt x="324140" y="2809810"/>
                  </a:lnTo>
                  <a:lnTo>
                    <a:pt x="294872" y="2792855"/>
                  </a:lnTo>
                  <a:lnTo>
                    <a:pt x="120020" y="2691700"/>
                  </a:lnTo>
                  <a:lnTo>
                    <a:pt x="96168" y="2677889"/>
                  </a:lnTo>
                  <a:cubicBezTo>
                    <a:pt x="42953" y="2647123"/>
                    <a:pt x="0" y="2572352"/>
                    <a:pt x="0" y="2510725"/>
                  </a:cubicBezTo>
                  <a:lnTo>
                    <a:pt x="0" y="68896"/>
                  </a:lnTo>
                  <a:cubicBezTo>
                    <a:pt x="0" y="7364"/>
                    <a:pt x="42953" y="-17591"/>
                    <a:pt x="96168" y="13175"/>
                  </a:cubicBezTo>
                  <a:lnTo>
                    <a:pt x="445491" y="216152"/>
                  </a:lnTo>
                  <a:lnTo>
                    <a:pt x="445491" y="217105"/>
                  </a:lnTo>
                  <a:cubicBezTo>
                    <a:pt x="448332" y="269961"/>
                    <a:pt x="476147" y="318291"/>
                    <a:pt x="520373" y="347216"/>
                  </a:cubicBezTo>
                  <a:cubicBezTo>
                    <a:pt x="561805" y="371029"/>
                    <a:pt x="595350" y="351693"/>
                    <a:pt x="595350" y="303878"/>
                  </a:cubicBezTo>
                  <a:cubicBezTo>
                    <a:pt x="595350" y="303878"/>
                    <a:pt x="595350" y="303116"/>
                    <a:pt x="595350" y="302830"/>
                  </a:cubicBezTo>
                  <a:lnTo>
                    <a:pt x="945528" y="505427"/>
                  </a:lnTo>
                  <a:cubicBezTo>
                    <a:pt x="998459" y="535811"/>
                    <a:pt x="1041507" y="610583"/>
                    <a:pt x="1041507" y="67211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0" name="Google Shape;2010;p28"/>
            <p:cNvSpPr/>
            <p:nvPr/>
          </p:nvSpPr>
          <p:spPr>
            <a:xfrm rot="-1790023">
              <a:off x="4986670" y="707058"/>
              <a:ext cx="46534" cy="80862"/>
            </a:xfrm>
            <a:custGeom>
              <a:avLst/>
              <a:gdLst/>
              <a:ahLst/>
              <a:cxnLst/>
              <a:rect l="l" t="t" r="r" b="b"/>
              <a:pathLst>
                <a:path w="46533" h="80859" extrusionOk="0">
                  <a:moveTo>
                    <a:pt x="46534" y="40430"/>
                  </a:moveTo>
                  <a:cubicBezTo>
                    <a:pt x="46534" y="62758"/>
                    <a:pt x="36118" y="80859"/>
                    <a:pt x="23268" y="80859"/>
                  </a:cubicBezTo>
                  <a:cubicBezTo>
                    <a:pt x="10418" y="80859"/>
                    <a:pt x="1" y="62758"/>
                    <a:pt x="1" y="40430"/>
                  </a:cubicBezTo>
                  <a:cubicBezTo>
                    <a:pt x="1" y="18101"/>
                    <a:pt x="10418" y="0"/>
                    <a:pt x="23268" y="0"/>
                  </a:cubicBezTo>
                  <a:cubicBezTo>
                    <a:pt x="36118" y="0"/>
                    <a:pt x="46534" y="18101"/>
                    <a:pt x="46534" y="4043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1" name="Google Shape;2011;p28"/>
            <p:cNvSpPr/>
            <p:nvPr/>
          </p:nvSpPr>
          <p:spPr>
            <a:xfrm>
              <a:off x="4988272" y="730303"/>
              <a:ext cx="23851" cy="30807"/>
            </a:xfrm>
            <a:custGeom>
              <a:avLst/>
              <a:gdLst/>
              <a:ahLst/>
              <a:cxnLst/>
              <a:rect l="l" t="t" r="r" b="b"/>
              <a:pathLst>
                <a:path w="23851" h="30807" extrusionOk="0">
                  <a:moveTo>
                    <a:pt x="11878" y="29167"/>
                  </a:moveTo>
                  <a:cubicBezTo>
                    <a:pt x="4856" y="24568"/>
                    <a:pt x="447" y="16891"/>
                    <a:pt x="0" y="8498"/>
                  </a:cubicBezTo>
                  <a:cubicBezTo>
                    <a:pt x="0" y="878"/>
                    <a:pt x="5322" y="-2170"/>
                    <a:pt x="11878" y="1640"/>
                  </a:cubicBezTo>
                  <a:cubicBezTo>
                    <a:pt x="18958" y="6197"/>
                    <a:pt x="23415" y="13889"/>
                    <a:pt x="23852" y="22310"/>
                  </a:cubicBezTo>
                  <a:cubicBezTo>
                    <a:pt x="23852" y="29930"/>
                    <a:pt x="18530" y="32978"/>
                    <a:pt x="11878" y="29167"/>
                  </a:cubicBezTo>
                  <a:close/>
                </a:path>
              </a:pathLst>
            </a:custGeom>
            <a:solidFill>
              <a:srgbClr val="FFFFFF">
                <a:alpha val="9411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2" name="Google Shape;2012;p28"/>
            <p:cNvSpPr/>
            <p:nvPr/>
          </p:nvSpPr>
          <p:spPr>
            <a:xfrm>
              <a:off x="5609185" y="1342555"/>
              <a:ext cx="26417" cy="145526"/>
            </a:xfrm>
            <a:custGeom>
              <a:avLst/>
              <a:gdLst/>
              <a:ahLst/>
              <a:cxnLst/>
              <a:rect l="l" t="t" r="r" b="b"/>
              <a:pathLst>
                <a:path w="26417" h="145526" extrusionOk="0">
                  <a:moveTo>
                    <a:pt x="13209" y="143863"/>
                  </a:moveTo>
                  <a:lnTo>
                    <a:pt x="13209" y="143863"/>
                  </a:lnTo>
                  <a:cubicBezTo>
                    <a:pt x="5892" y="148150"/>
                    <a:pt x="0" y="143863"/>
                    <a:pt x="0" y="134338"/>
                  </a:cubicBezTo>
                  <a:lnTo>
                    <a:pt x="0" y="26992"/>
                  </a:lnTo>
                  <a:cubicBezTo>
                    <a:pt x="124" y="16924"/>
                    <a:pt x="5027" y="7513"/>
                    <a:pt x="13209" y="1655"/>
                  </a:cubicBezTo>
                  <a:lnTo>
                    <a:pt x="13209" y="1655"/>
                  </a:lnTo>
                  <a:cubicBezTo>
                    <a:pt x="20526" y="-2631"/>
                    <a:pt x="26418" y="1655"/>
                    <a:pt x="26418" y="11656"/>
                  </a:cubicBezTo>
                  <a:lnTo>
                    <a:pt x="26418" y="118527"/>
                  </a:lnTo>
                  <a:cubicBezTo>
                    <a:pt x="26294" y="128595"/>
                    <a:pt x="21391" y="138005"/>
                    <a:pt x="13209" y="14386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3" name="Google Shape;2013;p28"/>
            <p:cNvSpPr/>
            <p:nvPr/>
          </p:nvSpPr>
          <p:spPr>
            <a:xfrm>
              <a:off x="5609185" y="1517667"/>
              <a:ext cx="26417" cy="145530"/>
            </a:xfrm>
            <a:custGeom>
              <a:avLst/>
              <a:gdLst/>
              <a:ahLst/>
              <a:cxnLst/>
              <a:rect l="l" t="t" r="r" b="b"/>
              <a:pathLst>
                <a:path w="26417" h="145530" extrusionOk="0">
                  <a:moveTo>
                    <a:pt x="13209" y="143916"/>
                  </a:moveTo>
                  <a:lnTo>
                    <a:pt x="13209" y="143916"/>
                  </a:lnTo>
                  <a:cubicBezTo>
                    <a:pt x="5892" y="148107"/>
                    <a:pt x="0" y="143916"/>
                    <a:pt x="0" y="133915"/>
                  </a:cubicBezTo>
                  <a:lnTo>
                    <a:pt x="0" y="26949"/>
                  </a:lnTo>
                  <a:cubicBezTo>
                    <a:pt x="171" y="16891"/>
                    <a:pt x="5065" y="7499"/>
                    <a:pt x="13209" y="1613"/>
                  </a:cubicBezTo>
                  <a:lnTo>
                    <a:pt x="13209" y="1613"/>
                  </a:lnTo>
                  <a:cubicBezTo>
                    <a:pt x="20526" y="-2578"/>
                    <a:pt x="26418" y="1613"/>
                    <a:pt x="26418" y="11709"/>
                  </a:cubicBezTo>
                  <a:lnTo>
                    <a:pt x="26418" y="118580"/>
                  </a:lnTo>
                  <a:cubicBezTo>
                    <a:pt x="26275" y="128648"/>
                    <a:pt x="21372" y="138049"/>
                    <a:pt x="13209" y="14391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4" name="Google Shape;2014;p28"/>
            <p:cNvSpPr/>
            <p:nvPr/>
          </p:nvSpPr>
          <p:spPr>
            <a:xfrm>
              <a:off x="4598943" y="668398"/>
              <a:ext cx="778468" cy="1303739"/>
            </a:xfrm>
            <a:custGeom>
              <a:avLst/>
              <a:gdLst/>
              <a:ahLst/>
              <a:cxnLst/>
              <a:rect l="l" t="t" r="r" b="b"/>
              <a:pathLst>
                <a:path w="778468" h="1303739" extrusionOk="0">
                  <a:moveTo>
                    <a:pt x="726584" y="1297509"/>
                  </a:moveTo>
                  <a:lnTo>
                    <a:pt x="51885" y="906984"/>
                  </a:lnTo>
                  <a:cubicBezTo>
                    <a:pt x="23377" y="890411"/>
                    <a:pt x="0" y="845929"/>
                    <a:pt x="0" y="807543"/>
                  </a:cubicBezTo>
                  <a:lnTo>
                    <a:pt x="0" y="45543"/>
                  </a:lnTo>
                  <a:cubicBezTo>
                    <a:pt x="0" y="7443"/>
                    <a:pt x="23187" y="-10369"/>
                    <a:pt x="51885" y="6205"/>
                  </a:cubicBezTo>
                  <a:lnTo>
                    <a:pt x="726584" y="396730"/>
                  </a:lnTo>
                  <a:cubicBezTo>
                    <a:pt x="755092" y="413303"/>
                    <a:pt x="778469" y="457785"/>
                    <a:pt x="778469" y="496076"/>
                  </a:cubicBezTo>
                  <a:lnTo>
                    <a:pt x="778469" y="1258076"/>
                  </a:lnTo>
                  <a:cubicBezTo>
                    <a:pt x="778469" y="1296461"/>
                    <a:pt x="755282" y="1314083"/>
                    <a:pt x="726584" y="12975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5" name="Google Shape;2015;p28"/>
            <p:cNvSpPr/>
            <p:nvPr/>
          </p:nvSpPr>
          <p:spPr>
            <a:xfrm>
              <a:off x="4598943" y="1688145"/>
              <a:ext cx="778468" cy="1303647"/>
            </a:xfrm>
            <a:custGeom>
              <a:avLst/>
              <a:gdLst/>
              <a:ahLst/>
              <a:cxnLst/>
              <a:rect l="l" t="t" r="r" b="b"/>
              <a:pathLst>
                <a:path w="778468" h="1303647" extrusionOk="0">
                  <a:moveTo>
                    <a:pt x="726584" y="1297414"/>
                  </a:moveTo>
                  <a:lnTo>
                    <a:pt x="51885" y="906889"/>
                  </a:lnTo>
                  <a:cubicBezTo>
                    <a:pt x="23377" y="890315"/>
                    <a:pt x="0" y="845834"/>
                    <a:pt x="0" y="807543"/>
                  </a:cubicBezTo>
                  <a:lnTo>
                    <a:pt x="0" y="45543"/>
                  </a:lnTo>
                  <a:cubicBezTo>
                    <a:pt x="0" y="7443"/>
                    <a:pt x="23187" y="-10369"/>
                    <a:pt x="51885" y="6205"/>
                  </a:cubicBezTo>
                  <a:lnTo>
                    <a:pt x="726584" y="396730"/>
                  </a:lnTo>
                  <a:cubicBezTo>
                    <a:pt x="755092" y="413303"/>
                    <a:pt x="778469" y="457785"/>
                    <a:pt x="778469" y="496171"/>
                  </a:cubicBezTo>
                  <a:lnTo>
                    <a:pt x="778469" y="1258171"/>
                  </a:lnTo>
                  <a:cubicBezTo>
                    <a:pt x="778469" y="1296366"/>
                    <a:pt x="755282" y="1313987"/>
                    <a:pt x="726584" y="129741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6" name="Google Shape;2016;p28"/>
            <p:cNvSpPr/>
            <p:nvPr/>
          </p:nvSpPr>
          <p:spPr>
            <a:xfrm>
              <a:off x="4599323" y="2707876"/>
              <a:ext cx="778184" cy="892902"/>
            </a:xfrm>
            <a:custGeom>
              <a:avLst/>
              <a:gdLst/>
              <a:ahLst/>
              <a:cxnLst/>
              <a:rect l="l" t="t" r="r" b="b"/>
              <a:pathLst>
                <a:path w="778184" h="892902" extrusionOk="0">
                  <a:moveTo>
                    <a:pt x="778184" y="495805"/>
                  </a:moveTo>
                  <a:lnTo>
                    <a:pt x="778184" y="892902"/>
                  </a:lnTo>
                  <a:lnTo>
                    <a:pt x="545461" y="758124"/>
                  </a:lnTo>
                  <a:lnTo>
                    <a:pt x="520753" y="743741"/>
                  </a:lnTo>
                  <a:lnTo>
                    <a:pt x="512486" y="738883"/>
                  </a:lnTo>
                  <a:lnTo>
                    <a:pt x="452143" y="704117"/>
                  </a:lnTo>
                  <a:lnTo>
                    <a:pt x="276817" y="602771"/>
                  </a:lnTo>
                  <a:lnTo>
                    <a:pt x="276817" y="602771"/>
                  </a:lnTo>
                  <a:lnTo>
                    <a:pt x="204120" y="560766"/>
                  </a:lnTo>
                  <a:lnTo>
                    <a:pt x="174852" y="543811"/>
                  </a:lnTo>
                  <a:lnTo>
                    <a:pt x="0" y="442656"/>
                  </a:lnTo>
                  <a:lnTo>
                    <a:pt x="0" y="45463"/>
                  </a:lnTo>
                  <a:cubicBezTo>
                    <a:pt x="0" y="7363"/>
                    <a:pt x="23282" y="-10353"/>
                    <a:pt x="51885" y="6220"/>
                  </a:cubicBezTo>
                  <a:lnTo>
                    <a:pt x="726584" y="396745"/>
                  </a:lnTo>
                  <a:cubicBezTo>
                    <a:pt x="754902" y="413033"/>
                    <a:pt x="778184" y="457515"/>
                    <a:pt x="778184" y="495805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7" name="Google Shape;2017;p28"/>
            <p:cNvSpPr/>
            <p:nvPr/>
          </p:nvSpPr>
          <p:spPr>
            <a:xfrm>
              <a:off x="4781159" y="1048176"/>
              <a:ext cx="416151" cy="544252"/>
            </a:xfrm>
            <a:custGeom>
              <a:avLst/>
              <a:gdLst/>
              <a:ahLst/>
              <a:cxnLst/>
              <a:rect l="l" t="t" r="r" b="b"/>
              <a:pathLst>
                <a:path w="416151" h="544252" extrusionOk="0">
                  <a:moveTo>
                    <a:pt x="410093" y="288701"/>
                  </a:moveTo>
                  <a:lnTo>
                    <a:pt x="317821" y="128395"/>
                  </a:lnTo>
                  <a:cubicBezTo>
                    <a:pt x="314315" y="122019"/>
                    <a:pt x="309250" y="116642"/>
                    <a:pt x="303092" y="112774"/>
                  </a:cubicBezTo>
                  <a:lnTo>
                    <a:pt x="303092" y="112774"/>
                  </a:lnTo>
                  <a:cubicBezTo>
                    <a:pt x="302275" y="112284"/>
                    <a:pt x="301419" y="111870"/>
                    <a:pt x="300526" y="111536"/>
                  </a:cubicBezTo>
                  <a:cubicBezTo>
                    <a:pt x="299680" y="110897"/>
                    <a:pt x="298796" y="110324"/>
                    <a:pt x="297865" y="109821"/>
                  </a:cubicBezTo>
                  <a:lnTo>
                    <a:pt x="272208" y="94962"/>
                  </a:lnTo>
                  <a:cubicBezTo>
                    <a:pt x="265176" y="90866"/>
                    <a:pt x="258619" y="91152"/>
                    <a:pt x="254818" y="95819"/>
                  </a:cubicBezTo>
                  <a:cubicBezTo>
                    <a:pt x="246645" y="105344"/>
                    <a:pt x="228210" y="104487"/>
                    <a:pt x="207874" y="92676"/>
                  </a:cubicBezTo>
                  <a:cubicBezTo>
                    <a:pt x="187395" y="80812"/>
                    <a:pt x="171022" y="62968"/>
                    <a:pt x="160930" y="41527"/>
                  </a:cubicBezTo>
                  <a:cubicBezTo>
                    <a:pt x="157471" y="32831"/>
                    <a:pt x="151351" y="25460"/>
                    <a:pt x="143445" y="20477"/>
                  </a:cubicBezTo>
                  <a:lnTo>
                    <a:pt x="118262" y="5713"/>
                  </a:lnTo>
                  <a:cubicBezTo>
                    <a:pt x="117445" y="5194"/>
                    <a:pt x="116590" y="4748"/>
                    <a:pt x="115697" y="4379"/>
                  </a:cubicBezTo>
                  <a:cubicBezTo>
                    <a:pt x="111040" y="27"/>
                    <a:pt x="104284" y="-1201"/>
                    <a:pt x="98402" y="1236"/>
                  </a:cubicBezTo>
                  <a:lnTo>
                    <a:pt x="6129" y="54671"/>
                  </a:lnTo>
                  <a:cubicBezTo>
                    <a:pt x="-2043" y="59434"/>
                    <a:pt x="-2043" y="74579"/>
                    <a:pt x="6129" y="88676"/>
                  </a:cubicBezTo>
                  <a:lnTo>
                    <a:pt x="56589" y="176306"/>
                  </a:lnTo>
                  <a:cubicBezTo>
                    <a:pt x="59944" y="182607"/>
                    <a:pt x="64809" y="187975"/>
                    <a:pt x="70748" y="191927"/>
                  </a:cubicBezTo>
                  <a:cubicBezTo>
                    <a:pt x="75053" y="195000"/>
                    <a:pt x="80669" y="195545"/>
                    <a:pt x="85478" y="193355"/>
                  </a:cubicBezTo>
                  <a:lnTo>
                    <a:pt x="97071" y="186593"/>
                  </a:lnTo>
                  <a:lnTo>
                    <a:pt x="97071" y="400905"/>
                  </a:lnTo>
                  <a:cubicBezTo>
                    <a:pt x="98107" y="415497"/>
                    <a:pt x="105966" y="428747"/>
                    <a:pt x="118262" y="436624"/>
                  </a:cubicBezTo>
                  <a:lnTo>
                    <a:pt x="297865" y="541399"/>
                  </a:lnTo>
                  <a:cubicBezTo>
                    <a:pt x="309363" y="548066"/>
                    <a:pt x="318581" y="542637"/>
                    <a:pt x="318581" y="529397"/>
                  </a:cubicBezTo>
                  <a:lnTo>
                    <a:pt x="318581" y="315085"/>
                  </a:lnTo>
                  <a:lnTo>
                    <a:pt x="330270" y="335278"/>
                  </a:lnTo>
                  <a:cubicBezTo>
                    <a:pt x="333738" y="341631"/>
                    <a:pt x="338775" y="346975"/>
                    <a:pt x="344904" y="350804"/>
                  </a:cubicBezTo>
                  <a:lnTo>
                    <a:pt x="344904" y="350804"/>
                  </a:lnTo>
                  <a:cubicBezTo>
                    <a:pt x="349209" y="353880"/>
                    <a:pt x="354825" y="354423"/>
                    <a:pt x="359633" y="352232"/>
                  </a:cubicBezTo>
                  <a:lnTo>
                    <a:pt x="410093" y="322991"/>
                  </a:lnTo>
                  <a:cubicBezTo>
                    <a:pt x="418171" y="317942"/>
                    <a:pt x="418171" y="303274"/>
                    <a:pt x="410093" y="288701"/>
                  </a:cubicBezTo>
                  <a:close/>
                </a:path>
              </a:pathLst>
            </a:custGeom>
            <a:solidFill>
              <a:srgbClr val="D9DA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8" name="Google Shape;2018;p28"/>
            <p:cNvSpPr/>
            <p:nvPr/>
          </p:nvSpPr>
          <p:spPr>
            <a:xfrm>
              <a:off x="4812185" y="2127070"/>
              <a:ext cx="353313" cy="495871"/>
            </a:xfrm>
            <a:custGeom>
              <a:avLst/>
              <a:gdLst/>
              <a:ahLst/>
              <a:cxnLst/>
              <a:rect l="l" t="t" r="r" b="b"/>
              <a:pathLst>
                <a:path w="353313" h="495871" extrusionOk="0">
                  <a:moveTo>
                    <a:pt x="340010" y="188881"/>
                  </a:moveTo>
                  <a:lnTo>
                    <a:pt x="13589" y="0"/>
                  </a:lnTo>
                  <a:cubicBezTo>
                    <a:pt x="4960" y="28061"/>
                    <a:pt x="380" y="57217"/>
                    <a:pt x="0" y="86582"/>
                  </a:cubicBezTo>
                  <a:lnTo>
                    <a:pt x="0" y="291179"/>
                  </a:lnTo>
                  <a:lnTo>
                    <a:pt x="149574" y="377762"/>
                  </a:lnTo>
                  <a:lnTo>
                    <a:pt x="176847" y="220409"/>
                  </a:lnTo>
                  <a:lnTo>
                    <a:pt x="204025" y="409289"/>
                  </a:lnTo>
                  <a:lnTo>
                    <a:pt x="353314" y="495872"/>
                  </a:lnTo>
                  <a:lnTo>
                    <a:pt x="353314" y="291179"/>
                  </a:lnTo>
                  <a:cubicBezTo>
                    <a:pt x="352592" y="256699"/>
                    <a:pt x="348126" y="222399"/>
                    <a:pt x="340010" y="188881"/>
                  </a:cubicBezTo>
                  <a:close/>
                </a:path>
              </a:pathLst>
            </a:custGeom>
            <a:solidFill>
              <a:srgbClr val="00B5D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9" name="Google Shape;2019;p28"/>
            <p:cNvSpPr/>
            <p:nvPr/>
          </p:nvSpPr>
          <p:spPr>
            <a:xfrm>
              <a:off x="4825774" y="2064110"/>
              <a:ext cx="326421" cy="236124"/>
            </a:xfrm>
            <a:custGeom>
              <a:avLst/>
              <a:gdLst/>
              <a:ahLst/>
              <a:cxnLst/>
              <a:rect l="l" t="t" r="r" b="b"/>
              <a:pathLst>
                <a:path w="326421" h="236124" extrusionOk="0">
                  <a:moveTo>
                    <a:pt x="326421" y="188881"/>
                  </a:moveTo>
                  <a:lnTo>
                    <a:pt x="0" y="0"/>
                  </a:lnTo>
                  <a:lnTo>
                    <a:pt x="0" y="47244"/>
                  </a:lnTo>
                  <a:lnTo>
                    <a:pt x="326421" y="236125"/>
                  </a:lnTo>
                  <a:lnTo>
                    <a:pt x="326421" y="188881"/>
                  </a:lnTo>
                  <a:close/>
                </a:path>
              </a:pathLst>
            </a:custGeom>
            <a:solidFill>
              <a:srgbClr val="00B5D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0" name="Google Shape;2020;p28"/>
            <p:cNvSpPr/>
            <p:nvPr/>
          </p:nvSpPr>
          <p:spPr>
            <a:xfrm>
              <a:off x="4803918" y="3156860"/>
              <a:ext cx="410711" cy="349715"/>
            </a:xfrm>
            <a:custGeom>
              <a:avLst/>
              <a:gdLst/>
              <a:ahLst/>
              <a:cxnLst/>
              <a:rect l="l" t="t" r="r" b="b"/>
              <a:pathLst>
                <a:path w="410711" h="349715" extrusionOk="0">
                  <a:moveTo>
                    <a:pt x="410711" y="349716"/>
                  </a:moveTo>
                  <a:lnTo>
                    <a:pt x="340865" y="309139"/>
                  </a:lnTo>
                  <a:lnTo>
                    <a:pt x="316158" y="294757"/>
                  </a:lnTo>
                  <a:lnTo>
                    <a:pt x="307891" y="289899"/>
                  </a:lnTo>
                  <a:lnTo>
                    <a:pt x="247548" y="255132"/>
                  </a:lnTo>
                  <a:lnTo>
                    <a:pt x="72221" y="153787"/>
                  </a:lnTo>
                  <a:lnTo>
                    <a:pt x="72221" y="153787"/>
                  </a:lnTo>
                  <a:lnTo>
                    <a:pt x="0" y="111972"/>
                  </a:lnTo>
                  <a:lnTo>
                    <a:pt x="0" y="11388"/>
                  </a:lnTo>
                  <a:cubicBezTo>
                    <a:pt x="0" y="1387"/>
                    <a:pt x="6937" y="-2709"/>
                    <a:pt x="15680" y="1863"/>
                  </a:cubicBezTo>
                  <a:cubicBezTo>
                    <a:pt x="22417" y="6425"/>
                    <a:pt x="27406" y="13141"/>
                    <a:pt x="29839" y="20913"/>
                  </a:cubicBezTo>
                  <a:lnTo>
                    <a:pt x="32785" y="30438"/>
                  </a:lnTo>
                  <a:cubicBezTo>
                    <a:pt x="42696" y="61556"/>
                    <a:pt x="63042" y="88274"/>
                    <a:pt x="90372" y="106066"/>
                  </a:cubicBezTo>
                  <a:cubicBezTo>
                    <a:pt x="125247" y="126259"/>
                    <a:pt x="153755" y="109781"/>
                    <a:pt x="153755" y="69300"/>
                  </a:cubicBezTo>
                  <a:lnTo>
                    <a:pt x="153755" y="57108"/>
                  </a:lnTo>
                  <a:cubicBezTo>
                    <a:pt x="153755" y="44725"/>
                    <a:pt x="162498" y="39487"/>
                    <a:pt x="172761" y="45773"/>
                  </a:cubicBezTo>
                  <a:cubicBezTo>
                    <a:pt x="177826" y="48897"/>
                    <a:pt x="182093" y="53174"/>
                    <a:pt x="185210" y="58251"/>
                  </a:cubicBezTo>
                  <a:lnTo>
                    <a:pt x="213053" y="101018"/>
                  </a:lnTo>
                  <a:lnTo>
                    <a:pt x="181694" y="118639"/>
                  </a:lnTo>
                  <a:lnTo>
                    <a:pt x="199084" y="148548"/>
                  </a:lnTo>
                  <a:lnTo>
                    <a:pt x="231963" y="129498"/>
                  </a:lnTo>
                  <a:lnTo>
                    <a:pt x="246217" y="151501"/>
                  </a:lnTo>
                  <a:lnTo>
                    <a:pt x="216284" y="168836"/>
                  </a:lnTo>
                  <a:lnTo>
                    <a:pt x="233484" y="198840"/>
                  </a:lnTo>
                  <a:lnTo>
                    <a:pt x="265128" y="180552"/>
                  </a:lnTo>
                  <a:lnTo>
                    <a:pt x="279382" y="202555"/>
                  </a:lnTo>
                  <a:lnTo>
                    <a:pt x="250874" y="219128"/>
                  </a:lnTo>
                  <a:lnTo>
                    <a:pt x="268074" y="249132"/>
                  </a:lnTo>
                  <a:lnTo>
                    <a:pt x="298388" y="231606"/>
                  </a:lnTo>
                  <a:cubicBezTo>
                    <a:pt x="316054" y="257676"/>
                    <a:pt x="339012" y="279717"/>
                    <a:pt x="365763" y="296281"/>
                  </a:cubicBezTo>
                  <a:lnTo>
                    <a:pt x="371274" y="299329"/>
                  </a:lnTo>
                  <a:cubicBezTo>
                    <a:pt x="389567" y="311340"/>
                    <a:pt x="403422" y="329047"/>
                    <a:pt x="410711" y="349716"/>
                  </a:cubicBezTo>
                  <a:close/>
                </a:path>
              </a:pathLst>
            </a:custGeom>
            <a:solidFill>
              <a:srgbClr val="D9DA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1" name="Google Shape;2021;p28"/>
            <p:cNvSpPr/>
            <p:nvPr/>
          </p:nvSpPr>
          <p:spPr>
            <a:xfrm>
              <a:off x="4593051" y="480769"/>
              <a:ext cx="842423" cy="783621"/>
            </a:xfrm>
            <a:custGeom>
              <a:avLst/>
              <a:gdLst/>
              <a:ahLst/>
              <a:cxnLst/>
              <a:rect l="l" t="t" r="r" b="b"/>
              <a:pathLst>
                <a:path w="842423" h="783621" extrusionOk="0">
                  <a:moveTo>
                    <a:pt x="842423" y="783622"/>
                  </a:moveTo>
                  <a:lnTo>
                    <a:pt x="0" y="299180"/>
                  </a:lnTo>
                  <a:lnTo>
                    <a:pt x="0" y="0"/>
                  </a:lnTo>
                  <a:lnTo>
                    <a:pt x="842423" y="484346"/>
                  </a:lnTo>
                  <a:lnTo>
                    <a:pt x="842423" y="783622"/>
                  </a:lnTo>
                  <a:close/>
                </a:path>
              </a:pathLst>
            </a:custGeom>
            <a:solidFill>
              <a:srgbClr val="000000">
                <a:alpha val="9411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2" name="Google Shape;2022;p28"/>
            <p:cNvSpPr/>
            <p:nvPr/>
          </p:nvSpPr>
          <p:spPr>
            <a:xfrm>
              <a:off x="4315759" y="484198"/>
              <a:ext cx="384008" cy="270224"/>
            </a:xfrm>
            <a:custGeom>
              <a:avLst/>
              <a:gdLst/>
              <a:ahLst/>
              <a:cxnLst/>
              <a:rect l="l" t="t" r="r" b="b"/>
              <a:pathLst>
                <a:path w="384008" h="270224" extrusionOk="0">
                  <a:moveTo>
                    <a:pt x="103771" y="270224"/>
                  </a:moveTo>
                  <a:lnTo>
                    <a:pt x="0" y="210121"/>
                  </a:lnTo>
                  <a:lnTo>
                    <a:pt x="280238" y="0"/>
                  </a:lnTo>
                  <a:lnTo>
                    <a:pt x="384008" y="60007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3" name="Google Shape;2023;p28"/>
            <p:cNvSpPr/>
            <p:nvPr/>
          </p:nvSpPr>
          <p:spPr>
            <a:xfrm>
              <a:off x="4419530" y="544206"/>
              <a:ext cx="384008" cy="270224"/>
            </a:xfrm>
            <a:custGeom>
              <a:avLst/>
              <a:gdLst/>
              <a:ahLst/>
              <a:cxnLst/>
              <a:rect l="l" t="t" r="r" b="b"/>
              <a:pathLst>
                <a:path w="384008" h="270224" extrusionOk="0">
                  <a:moveTo>
                    <a:pt x="103866" y="270224"/>
                  </a:moveTo>
                  <a:lnTo>
                    <a:pt x="0" y="210217"/>
                  </a:lnTo>
                  <a:lnTo>
                    <a:pt x="280238" y="0"/>
                  </a:lnTo>
                  <a:lnTo>
                    <a:pt x="384008" y="60103"/>
                  </a:lnTo>
                  <a:lnTo>
                    <a:pt x="103866" y="270224"/>
                  </a:ln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4" name="Google Shape;2024;p28"/>
            <p:cNvSpPr/>
            <p:nvPr/>
          </p:nvSpPr>
          <p:spPr>
            <a:xfrm>
              <a:off x="4523395" y="604308"/>
              <a:ext cx="383913" cy="270224"/>
            </a:xfrm>
            <a:custGeom>
              <a:avLst/>
              <a:gdLst/>
              <a:ahLst/>
              <a:cxnLst/>
              <a:rect l="l" t="t" r="r" b="b"/>
              <a:pathLst>
                <a:path w="383913" h="270224" extrusionOk="0">
                  <a:moveTo>
                    <a:pt x="103771" y="270224"/>
                  </a:moveTo>
                  <a:lnTo>
                    <a:pt x="0" y="210122"/>
                  </a:lnTo>
                  <a:lnTo>
                    <a:pt x="280143" y="0"/>
                  </a:lnTo>
                  <a:lnTo>
                    <a:pt x="383913" y="60008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5" name="Google Shape;2025;p28"/>
            <p:cNvSpPr/>
            <p:nvPr/>
          </p:nvSpPr>
          <p:spPr>
            <a:xfrm>
              <a:off x="4627166" y="664316"/>
              <a:ext cx="383912" cy="270224"/>
            </a:xfrm>
            <a:custGeom>
              <a:avLst/>
              <a:gdLst/>
              <a:ahLst/>
              <a:cxnLst/>
              <a:rect l="l" t="t" r="r" b="b"/>
              <a:pathLst>
                <a:path w="383912" h="270224" extrusionOk="0">
                  <a:moveTo>
                    <a:pt x="103771" y="270224"/>
                  </a:moveTo>
                  <a:lnTo>
                    <a:pt x="0" y="210217"/>
                  </a:lnTo>
                  <a:lnTo>
                    <a:pt x="280142" y="0"/>
                  </a:lnTo>
                  <a:lnTo>
                    <a:pt x="383913" y="60103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6" name="Google Shape;2026;p28"/>
            <p:cNvSpPr/>
            <p:nvPr/>
          </p:nvSpPr>
          <p:spPr>
            <a:xfrm>
              <a:off x="4730936" y="724419"/>
              <a:ext cx="383913" cy="270224"/>
            </a:xfrm>
            <a:custGeom>
              <a:avLst/>
              <a:gdLst/>
              <a:ahLst/>
              <a:cxnLst/>
              <a:rect l="l" t="t" r="r" b="b"/>
              <a:pathLst>
                <a:path w="383913" h="270224" extrusionOk="0">
                  <a:moveTo>
                    <a:pt x="103771" y="270224"/>
                  </a:moveTo>
                  <a:lnTo>
                    <a:pt x="0" y="210122"/>
                  </a:lnTo>
                  <a:lnTo>
                    <a:pt x="280142" y="0"/>
                  </a:lnTo>
                  <a:lnTo>
                    <a:pt x="383913" y="60008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7" name="Google Shape;2027;p28"/>
            <p:cNvSpPr/>
            <p:nvPr/>
          </p:nvSpPr>
          <p:spPr>
            <a:xfrm>
              <a:off x="4834707" y="784426"/>
              <a:ext cx="383912" cy="270224"/>
            </a:xfrm>
            <a:custGeom>
              <a:avLst/>
              <a:gdLst/>
              <a:ahLst/>
              <a:cxnLst/>
              <a:rect l="l" t="t" r="r" b="b"/>
              <a:pathLst>
                <a:path w="383912" h="270224" extrusionOk="0">
                  <a:moveTo>
                    <a:pt x="103771" y="270224"/>
                  </a:moveTo>
                  <a:lnTo>
                    <a:pt x="0" y="210217"/>
                  </a:lnTo>
                  <a:lnTo>
                    <a:pt x="280143" y="0"/>
                  </a:lnTo>
                  <a:lnTo>
                    <a:pt x="383913" y="60103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8" name="Google Shape;2028;p28"/>
            <p:cNvSpPr/>
            <p:nvPr/>
          </p:nvSpPr>
          <p:spPr>
            <a:xfrm>
              <a:off x="4938478" y="844529"/>
              <a:ext cx="383913" cy="270224"/>
            </a:xfrm>
            <a:custGeom>
              <a:avLst/>
              <a:gdLst/>
              <a:ahLst/>
              <a:cxnLst/>
              <a:rect l="l" t="t" r="r" b="b"/>
              <a:pathLst>
                <a:path w="383913" h="270224" extrusionOk="0">
                  <a:moveTo>
                    <a:pt x="103771" y="270224"/>
                  </a:moveTo>
                  <a:lnTo>
                    <a:pt x="0" y="210121"/>
                  </a:lnTo>
                  <a:lnTo>
                    <a:pt x="280142" y="0"/>
                  </a:lnTo>
                  <a:lnTo>
                    <a:pt x="383913" y="60008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9" name="Google Shape;2029;p28"/>
            <p:cNvSpPr/>
            <p:nvPr/>
          </p:nvSpPr>
          <p:spPr>
            <a:xfrm>
              <a:off x="5042248" y="904537"/>
              <a:ext cx="384008" cy="270224"/>
            </a:xfrm>
            <a:custGeom>
              <a:avLst/>
              <a:gdLst/>
              <a:ahLst/>
              <a:cxnLst/>
              <a:rect l="l" t="t" r="r" b="b"/>
              <a:pathLst>
                <a:path w="384008" h="270224" extrusionOk="0">
                  <a:moveTo>
                    <a:pt x="103771" y="270224"/>
                  </a:moveTo>
                  <a:lnTo>
                    <a:pt x="0" y="210217"/>
                  </a:lnTo>
                  <a:lnTo>
                    <a:pt x="280143" y="0"/>
                  </a:lnTo>
                  <a:lnTo>
                    <a:pt x="384008" y="60103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0" name="Google Shape;2030;p28"/>
            <p:cNvSpPr/>
            <p:nvPr/>
          </p:nvSpPr>
          <p:spPr>
            <a:xfrm>
              <a:off x="4316519" y="693558"/>
              <a:ext cx="103770" cy="97206"/>
            </a:xfrm>
            <a:custGeom>
              <a:avLst/>
              <a:gdLst/>
              <a:ahLst/>
              <a:cxnLst/>
              <a:rect l="l" t="t" r="r" b="b"/>
              <a:pathLst>
                <a:path w="103770" h="97206" extrusionOk="0">
                  <a:moveTo>
                    <a:pt x="51885" y="90106"/>
                  </a:moveTo>
                  <a:cubicBezTo>
                    <a:pt x="80394" y="106680"/>
                    <a:pt x="103771" y="93250"/>
                    <a:pt x="103771" y="60103"/>
                  </a:cubicBezTo>
                  <a:lnTo>
                    <a:pt x="0" y="0"/>
                  </a:lnTo>
                  <a:cubicBezTo>
                    <a:pt x="2005" y="36601"/>
                    <a:pt x="21267" y="70060"/>
                    <a:pt x="51885" y="90106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1" name="Google Shape;2031;p28"/>
            <p:cNvSpPr/>
            <p:nvPr/>
          </p:nvSpPr>
          <p:spPr>
            <a:xfrm>
              <a:off x="4420290" y="753661"/>
              <a:ext cx="103865" cy="97152"/>
            </a:xfrm>
            <a:custGeom>
              <a:avLst/>
              <a:gdLst/>
              <a:ahLst/>
              <a:cxnLst/>
              <a:rect l="l" t="t" r="r" b="b"/>
              <a:pathLst>
                <a:path w="103865" h="97152" extrusionOk="0">
                  <a:moveTo>
                    <a:pt x="51980" y="90011"/>
                  </a:moveTo>
                  <a:cubicBezTo>
                    <a:pt x="80489" y="106680"/>
                    <a:pt x="103866" y="93154"/>
                    <a:pt x="103866" y="60007"/>
                  </a:cubicBezTo>
                  <a:lnTo>
                    <a:pt x="0" y="0"/>
                  </a:lnTo>
                  <a:cubicBezTo>
                    <a:pt x="2005" y="36598"/>
                    <a:pt x="21315" y="70038"/>
                    <a:pt x="51980" y="90011"/>
                  </a:cubicBez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2" name="Google Shape;2032;p28"/>
            <p:cNvSpPr/>
            <p:nvPr/>
          </p:nvSpPr>
          <p:spPr>
            <a:xfrm>
              <a:off x="4524441" y="813668"/>
              <a:ext cx="103770" cy="97206"/>
            </a:xfrm>
            <a:custGeom>
              <a:avLst/>
              <a:gdLst/>
              <a:ahLst/>
              <a:cxnLst/>
              <a:rect l="l" t="t" r="r" b="b"/>
              <a:pathLst>
                <a:path w="103770" h="97206" extrusionOk="0">
                  <a:moveTo>
                    <a:pt x="51885" y="90106"/>
                  </a:moveTo>
                  <a:cubicBezTo>
                    <a:pt x="80394" y="106680"/>
                    <a:pt x="103771" y="93250"/>
                    <a:pt x="103771" y="60103"/>
                  </a:cubicBezTo>
                  <a:lnTo>
                    <a:pt x="0" y="0"/>
                  </a:lnTo>
                  <a:cubicBezTo>
                    <a:pt x="1958" y="36614"/>
                    <a:pt x="21229" y="70093"/>
                    <a:pt x="51885" y="90106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3" name="Google Shape;2033;p28"/>
            <p:cNvSpPr/>
            <p:nvPr/>
          </p:nvSpPr>
          <p:spPr>
            <a:xfrm>
              <a:off x="4627926" y="873771"/>
              <a:ext cx="103770" cy="97187"/>
            </a:xfrm>
            <a:custGeom>
              <a:avLst/>
              <a:gdLst/>
              <a:ahLst/>
              <a:cxnLst/>
              <a:rect l="l" t="t" r="r" b="b"/>
              <a:pathLst>
                <a:path w="103770" h="97187" extrusionOk="0">
                  <a:moveTo>
                    <a:pt x="51885" y="90106"/>
                  </a:moveTo>
                  <a:cubicBezTo>
                    <a:pt x="80394" y="106680"/>
                    <a:pt x="103771" y="93154"/>
                    <a:pt x="103771" y="60008"/>
                  </a:cubicBezTo>
                  <a:lnTo>
                    <a:pt x="0" y="0"/>
                  </a:lnTo>
                  <a:cubicBezTo>
                    <a:pt x="1986" y="36606"/>
                    <a:pt x="21258" y="70071"/>
                    <a:pt x="51885" y="90106"/>
                  </a:cubicBez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4" name="Google Shape;2034;p28"/>
            <p:cNvSpPr/>
            <p:nvPr/>
          </p:nvSpPr>
          <p:spPr>
            <a:xfrm>
              <a:off x="4731697" y="933778"/>
              <a:ext cx="103770" cy="97206"/>
            </a:xfrm>
            <a:custGeom>
              <a:avLst/>
              <a:gdLst/>
              <a:ahLst/>
              <a:cxnLst/>
              <a:rect l="l" t="t" r="r" b="b"/>
              <a:pathLst>
                <a:path w="103770" h="97206" extrusionOk="0">
                  <a:moveTo>
                    <a:pt x="51885" y="90106"/>
                  </a:moveTo>
                  <a:cubicBezTo>
                    <a:pt x="80394" y="106680"/>
                    <a:pt x="103771" y="93250"/>
                    <a:pt x="103771" y="60103"/>
                  </a:cubicBezTo>
                  <a:lnTo>
                    <a:pt x="0" y="0"/>
                  </a:lnTo>
                  <a:cubicBezTo>
                    <a:pt x="1958" y="36614"/>
                    <a:pt x="21239" y="70093"/>
                    <a:pt x="51885" y="90106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5" name="Google Shape;2035;p28"/>
            <p:cNvSpPr/>
            <p:nvPr/>
          </p:nvSpPr>
          <p:spPr>
            <a:xfrm>
              <a:off x="4835467" y="993881"/>
              <a:ext cx="103770" cy="97204"/>
            </a:xfrm>
            <a:custGeom>
              <a:avLst/>
              <a:gdLst/>
              <a:ahLst/>
              <a:cxnLst/>
              <a:rect l="l" t="t" r="r" b="b"/>
              <a:pathLst>
                <a:path w="103770" h="97204" extrusionOk="0">
                  <a:moveTo>
                    <a:pt x="51885" y="90106"/>
                  </a:moveTo>
                  <a:cubicBezTo>
                    <a:pt x="80394" y="106680"/>
                    <a:pt x="103771" y="93250"/>
                    <a:pt x="103771" y="60008"/>
                  </a:cubicBezTo>
                  <a:lnTo>
                    <a:pt x="0" y="0"/>
                  </a:lnTo>
                  <a:cubicBezTo>
                    <a:pt x="1986" y="36606"/>
                    <a:pt x="21258" y="70071"/>
                    <a:pt x="51885" y="90106"/>
                  </a:cubicBez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6" name="Google Shape;2036;p28"/>
            <p:cNvSpPr/>
            <p:nvPr/>
          </p:nvSpPr>
          <p:spPr>
            <a:xfrm>
              <a:off x="4939238" y="1053889"/>
              <a:ext cx="103770" cy="97206"/>
            </a:xfrm>
            <a:custGeom>
              <a:avLst/>
              <a:gdLst/>
              <a:ahLst/>
              <a:cxnLst/>
              <a:rect l="l" t="t" r="r" b="b"/>
              <a:pathLst>
                <a:path w="103770" h="97206" extrusionOk="0">
                  <a:moveTo>
                    <a:pt x="51885" y="90106"/>
                  </a:moveTo>
                  <a:cubicBezTo>
                    <a:pt x="80394" y="106680"/>
                    <a:pt x="103770" y="93250"/>
                    <a:pt x="103770" y="60103"/>
                  </a:cubicBezTo>
                  <a:lnTo>
                    <a:pt x="0" y="0"/>
                  </a:lnTo>
                  <a:cubicBezTo>
                    <a:pt x="1863" y="36642"/>
                    <a:pt x="21163" y="70158"/>
                    <a:pt x="51885" y="90106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7" name="Google Shape;2037;p28"/>
            <p:cNvSpPr/>
            <p:nvPr/>
          </p:nvSpPr>
          <p:spPr>
            <a:xfrm>
              <a:off x="5043008" y="1113991"/>
              <a:ext cx="103770" cy="97204"/>
            </a:xfrm>
            <a:custGeom>
              <a:avLst/>
              <a:gdLst/>
              <a:ahLst/>
              <a:cxnLst/>
              <a:rect l="l" t="t" r="r" b="b"/>
              <a:pathLst>
                <a:path w="103770" h="97204" extrusionOk="0">
                  <a:moveTo>
                    <a:pt x="51885" y="90106"/>
                  </a:moveTo>
                  <a:cubicBezTo>
                    <a:pt x="80394" y="106680"/>
                    <a:pt x="103771" y="93250"/>
                    <a:pt x="103771" y="60008"/>
                  </a:cubicBezTo>
                  <a:lnTo>
                    <a:pt x="0" y="0"/>
                  </a:lnTo>
                  <a:cubicBezTo>
                    <a:pt x="1986" y="36606"/>
                    <a:pt x="21258" y="70071"/>
                    <a:pt x="51885" y="90106"/>
                  </a:cubicBez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038" name="Google Shape;2038;p28"/>
            <p:cNvGrpSpPr/>
            <p:nvPr/>
          </p:nvGrpSpPr>
          <p:grpSpPr>
            <a:xfrm>
              <a:off x="4316519" y="693558"/>
              <a:ext cx="830259" cy="517637"/>
              <a:chOff x="5840944" y="1418558"/>
              <a:chExt cx="830259" cy="517637"/>
            </a:xfrm>
          </p:grpSpPr>
          <p:sp>
            <p:nvSpPr>
              <p:cNvPr id="2039" name="Google Shape;2039;p28"/>
              <p:cNvSpPr/>
              <p:nvPr/>
            </p:nvSpPr>
            <p:spPr>
              <a:xfrm>
                <a:off x="5840944" y="1418558"/>
                <a:ext cx="103770" cy="97206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206" extrusionOk="0">
                    <a:moveTo>
                      <a:pt x="51885" y="90106"/>
                    </a:moveTo>
                    <a:cubicBezTo>
                      <a:pt x="80394" y="106680"/>
                      <a:pt x="103771" y="93250"/>
                      <a:pt x="103771" y="60103"/>
                    </a:cubicBezTo>
                    <a:lnTo>
                      <a:pt x="0" y="0"/>
                    </a:lnTo>
                    <a:cubicBezTo>
                      <a:pt x="2005" y="36601"/>
                      <a:pt x="21267" y="70060"/>
                      <a:pt x="51885" y="90106"/>
                    </a:cubicBezTo>
                    <a:close/>
                  </a:path>
                </a:pathLst>
              </a:custGeom>
              <a:solidFill>
                <a:srgbClr val="E2616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40" name="Google Shape;2040;p28"/>
              <p:cNvSpPr/>
              <p:nvPr/>
            </p:nvSpPr>
            <p:spPr>
              <a:xfrm>
                <a:off x="5944715" y="1478661"/>
                <a:ext cx="103865" cy="97152"/>
              </a:xfrm>
              <a:custGeom>
                <a:avLst/>
                <a:gdLst/>
                <a:ahLst/>
                <a:cxnLst/>
                <a:rect l="l" t="t" r="r" b="b"/>
                <a:pathLst>
                  <a:path w="103865" h="97152" extrusionOk="0">
                    <a:moveTo>
                      <a:pt x="51980" y="90011"/>
                    </a:moveTo>
                    <a:cubicBezTo>
                      <a:pt x="80489" y="106680"/>
                      <a:pt x="103866" y="93154"/>
                      <a:pt x="103866" y="60007"/>
                    </a:cubicBezTo>
                    <a:lnTo>
                      <a:pt x="0" y="0"/>
                    </a:lnTo>
                    <a:cubicBezTo>
                      <a:pt x="2005" y="36598"/>
                      <a:pt x="21315" y="70038"/>
                      <a:pt x="51980" y="90011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41" name="Google Shape;2041;p28"/>
              <p:cNvSpPr/>
              <p:nvPr/>
            </p:nvSpPr>
            <p:spPr>
              <a:xfrm>
                <a:off x="6048866" y="1538668"/>
                <a:ext cx="103770" cy="97206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206" extrusionOk="0">
                    <a:moveTo>
                      <a:pt x="51885" y="90106"/>
                    </a:moveTo>
                    <a:cubicBezTo>
                      <a:pt x="80394" y="106680"/>
                      <a:pt x="103771" y="93250"/>
                      <a:pt x="103771" y="60103"/>
                    </a:cubicBezTo>
                    <a:lnTo>
                      <a:pt x="0" y="0"/>
                    </a:lnTo>
                    <a:cubicBezTo>
                      <a:pt x="1958" y="36614"/>
                      <a:pt x="21229" y="70093"/>
                      <a:pt x="51885" y="90106"/>
                    </a:cubicBezTo>
                    <a:close/>
                  </a:path>
                </a:pathLst>
              </a:custGeom>
              <a:solidFill>
                <a:srgbClr val="E2616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42" name="Google Shape;2042;p28"/>
              <p:cNvSpPr/>
              <p:nvPr/>
            </p:nvSpPr>
            <p:spPr>
              <a:xfrm>
                <a:off x="6152351" y="1598771"/>
                <a:ext cx="103770" cy="97187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187" extrusionOk="0">
                    <a:moveTo>
                      <a:pt x="51885" y="90106"/>
                    </a:moveTo>
                    <a:cubicBezTo>
                      <a:pt x="80394" y="106680"/>
                      <a:pt x="103771" y="93154"/>
                      <a:pt x="103771" y="60008"/>
                    </a:cubicBezTo>
                    <a:lnTo>
                      <a:pt x="0" y="0"/>
                    </a:lnTo>
                    <a:cubicBezTo>
                      <a:pt x="1986" y="36606"/>
                      <a:pt x="21258" y="70071"/>
                      <a:pt x="51885" y="90106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43" name="Google Shape;2043;p28"/>
              <p:cNvSpPr/>
              <p:nvPr/>
            </p:nvSpPr>
            <p:spPr>
              <a:xfrm>
                <a:off x="6256122" y="1658778"/>
                <a:ext cx="103770" cy="97206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206" extrusionOk="0">
                    <a:moveTo>
                      <a:pt x="51885" y="90106"/>
                    </a:moveTo>
                    <a:cubicBezTo>
                      <a:pt x="80394" y="106680"/>
                      <a:pt x="103771" y="93250"/>
                      <a:pt x="103771" y="60103"/>
                    </a:cubicBezTo>
                    <a:lnTo>
                      <a:pt x="0" y="0"/>
                    </a:lnTo>
                    <a:cubicBezTo>
                      <a:pt x="1958" y="36614"/>
                      <a:pt x="21239" y="70093"/>
                      <a:pt x="51885" y="90106"/>
                    </a:cubicBezTo>
                    <a:close/>
                  </a:path>
                </a:pathLst>
              </a:custGeom>
              <a:solidFill>
                <a:srgbClr val="E2616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44" name="Google Shape;2044;p28"/>
              <p:cNvSpPr/>
              <p:nvPr/>
            </p:nvSpPr>
            <p:spPr>
              <a:xfrm>
                <a:off x="6359892" y="1718881"/>
                <a:ext cx="103770" cy="97204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204" extrusionOk="0">
                    <a:moveTo>
                      <a:pt x="51885" y="90106"/>
                    </a:moveTo>
                    <a:cubicBezTo>
                      <a:pt x="80394" y="106680"/>
                      <a:pt x="103771" y="93250"/>
                      <a:pt x="103771" y="60008"/>
                    </a:cubicBezTo>
                    <a:lnTo>
                      <a:pt x="0" y="0"/>
                    </a:lnTo>
                    <a:cubicBezTo>
                      <a:pt x="1986" y="36606"/>
                      <a:pt x="21258" y="70071"/>
                      <a:pt x="51885" y="90106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45" name="Google Shape;2045;p28"/>
              <p:cNvSpPr/>
              <p:nvPr/>
            </p:nvSpPr>
            <p:spPr>
              <a:xfrm>
                <a:off x="6463663" y="1778889"/>
                <a:ext cx="103770" cy="97206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206" extrusionOk="0">
                    <a:moveTo>
                      <a:pt x="51885" y="90106"/>
                    </a:moveTo>
                    <a:cubicBezTo>
                      <a:pt x="80394" y="106680"/>
                      <a:pt x="103770" y="93250"/>
                      <a:pt x="103770" y="60103"/>
                    </a:cubicBezTo>
                    <a:lnTo>
                      <a:pt x="0" y="0"/>
                    </a:lnTo>
                    <a:cubicBezTo>
                      <a:pt x="1863" y="36642"/>
                      <a:pt x="21163" y="70158"/>
                      <a:pt x="51885" y="90106"/>
                    </a:cubicBezTo>
                    <a:close/>
                  </a:path>
                </a:pathLst>
              </a:custGeom>
              <a:solidFill>
                <a:srgbClr val="E2616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46" name="Google Shape;2046;p28"/>
              <p:cNvSpPr/>
              <p:nvPr/>
            </p:nvSpPr>
            <p:spPr>
              <a:xfrm>
                <a:off x="6567433" y="1838991"/>
                <a:ext cx="103770" cy="97204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204" extrusionOk="0">
                    <a:moveTo>
                      <a:pt x="51885" y="90106"/>
                    </a:moveTo>
                    <a:cubicBezTo>
                      <a:pt x="80394" y="106680"/>
                      <a:pt x="103771" y="93250"/>
                      <a:pt x="103771" y="60008"/>
                    </a:cubicBezTo>
                    <a:lnTo>
                      <a:pt x="0" y="0"/>
                    </a:lnTo>
                    <a:cubicBezTo>
                      <a:pt x="1986" y="36606"/>
                      <a:pt x="21258" y="70071"/>
                      <a:pt x="51885" y="90106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047" name="Google Shape;2047;p28"/>
            <p:cNvSpPr/>
            <p:nvPr/>
          </p:nvSpPr>
          <p:spPr>
            <a:xfrm>
              <a:off x="5776434" y="3835950"/>
              <a:ext cx="422399" cy="244506"/>
            </a:xfrm>
            <a:custGeom>
              <a:avLst/>
              <a:gdLst/>
              <a:ahLst/>
              <a:cxnLst/>
              <a:rect l="l" t="t" r="r" b="b"/>
              <a:pathLst>
                <a:path w="422399" h="244506" extrusionOk="0">
                  <a:moveTo>
                    <a:pt x="375265" y="244507"/>
                  </a:moveTo>
                  <a:lnTo>
                    <a:pt x="0" y="27337"/>
                  </a:lnTo>
                  <a:lnTo>
                    <a:pt x="47039" y="0"/>
                  </a:lnTo>
                  <a:lnTo>
                    <a:pt x="422399" y="217075"/>
                  </a:lnTo>
                  <a:lnTo>
                    <a:pt x="375265" y="244507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8" name="Google Shape;2048;p28"/>
            <p:cNvSpPr/>
            <p:nvPr/>
          </p:nvSpPr>
          <p:spPr>
            <a:xfrm>
              <a:off x="5919927" y="3349699"/>
              <a:ext cx="376785" cy="648842"/>
            </a:xfrm>
            <a:custGeom>
              <a:avLst/>
              <a:gdLst/>
              <a:ahLst/>
              <a:cxnLst/>
              <a:rect l="l" t="t" r="r" b="b"/>
              <a:pathLst>
                <a:path w="376785" h="648842" extrusionOk="0">
                  <a:moveTo>
                    <a:pt x="376786" y="648843"/>
                  </a:moveTo>
                  <a:lnTo>
                    <a:pt x="0" y="430721"/>
                  </a:lnTo>
                  <a:lnTo>
                    <a:pt x="47134" y="0"/>
                  </a:lnTo>
                  <a:lnTo>
                    <a:pt x="329747" y="163544"/>
                  </a:lnTo>
                  <a:lnTo>
                    <a:pt x="376786" y="648843"/>
                  </a:lnTo>
                  <a:close/>
                </a:path>
              </a:pathLst>
            </a:custGeom>
            <a:solidFill>
              <a:srgbClr val="C6555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9" name="Google Shape;2049;p28"/>
            <p:cNvSpPr/>
            <p:nvPr/>
          </p:nvSpPr>
          <p:spPr>
            <a:xfrm>
              <a:off x="5821952" y="3404277"/>
              <a:ext cx="376880" cy="648747"/>
            </a:xfrm>
            <a:custGeom>
              <a:avLst/>
              <a:gdLst/>
              <a:ahLst/>
              <a:cxnLst/>
              <a:rect l="l" t="t" r="r" b="b"/>
              <a:pathLst>
                <a:path w="376880" h="648747" extrusionOk="0">
                  <a:moveTo>
                    <a:pt x="376881" y="648748"/>
                  </a:moveTo>
                  <a:lnTo>
                    <a:pt x="0" y="430721"/>
                  </a:lnTo>
                  <a:lnTo>
                    <a:pt x="47134" y="0"/>
                  </a:lnTo>
                  <a:lnTo>
                    <a:pt x="329747" y="163544"/>
                  </a:lnTo>
                  <a:lnTo>
                    <a:pt x="376881" y="648748"/>
                  </a:lnTo>
                  <a:close/>
                </a:path>
              </a:pathLst>
            </a:custGeom>
            <a:solidFill>
              <a:srgbClr val="FF6C6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0" name="Google Shape;2050;p28"/>
            <p:cNvSpPr/>
            <p:nvPr/>
          </p:nvSpPr>
          <p:spPr>
            <a:xfrm>
              <a:off x="6151700" y="3513243"/>
              <a:ext cx="145012" cy="539781"/>
            </a:xfrm>
            <a:custGeom>
              <a:avLst/>
              <a:gdLst/>
              <a:ahLst/>
              <a:cxnLst/>
              <a:rect l="l" t="t" r="r" b="b"/>
              <a:pathLst>
                <a:path w="145012" h="539781" extrusionOk="0">
                  <a:moveTo>
                    <a:pt x="47134" y="539782"/>
                  </a:moveTo>
                  <a:lnTo>
                    <a:pt x="145013" y="485299"/>
                  </a:lnTo>
                  <a:lnTo>
                    <a:pt x="97974" y="0"/>
                  </a:lnTo>
                  <a:lnTo>
                    <a:pt x="0" y="54578"/>
                  </a:lnTo>
                  <a:lnTo>
                    <a:pt x="47134" y="539782"/>
                  </a:lnTo>
                  <a:close/>
                </a:path>
              </a:pathLst>
            </a:custGeom>
            <a:solidFill>
              <a:srgbClr val="DD62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1" name="Google Shape;2051;p28"/>
            <p:cNvSpPr/>
            <p:nvPr/>
          </p:nvSpPr>
          <p:spPr>
            <a:xfrm>
              <a:off x="5869087" y="3349699"/>
              <a:ext cx="97973" cy="104584"/>
            </a:xfrm>
            <a:custGeom>
              <a:avLst/>
              <a:gdLst/>
              <a:ahLst/>
              <a:cxnLst/>
              <a:rect l="l" t="t" r="r" b="b"/>
              <a:pathLst>
                <a:path w="97973" h="104584" extrusionOk="0">
                  <a:moveTo>
                    <a:pt x="0" y="54578"/>
                  </a:moveTo>
                  <a:lnTo>
                    <a:pt x="97974" y="0"/>
                  </a:lnTo>
                  <a:lnTo>
                    <a:pt x="86476" y="104584"/>
                  </a:lnTo>
                  <a:lnTo>
                    <a:pt x="0" y="54578"/>
                  </a:lnTo>
                  <a:close/>
                </a:path>
              </a:pathLst>
            </a:custGeom>
            <a:solidFill>
              <a:srgbClr val="C6555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2" name="Google Shape;2052;p28"/>
            <p:cNvSpPr/>
            <p:nvPr/>
          </p:nvSpPr>
          <p:spPr>
            <a:xfrm>
              <a:off x="5939787" y="3382376"/>
              <a:ext cx="141211" cy="143535"/>
            </a:xfrm>
            <a:custGeom>
              <a:avLst/>
              <a:gdLst/>
              <a:ahLst/>
              <a:cxnLst/>
              <a:rect l="l" t="t" r="r" b="b"/>
              <a:pathLst>
                <a:path w="141211" h="143535" extrusionOk="0">
                  <a:moveTo>
                    <a:pt x="141211" y="143536"/>
                  </a:moveTo>
                  <a:lnTo>
                    <a:pt x="123821" y="133439"/>
                  </a:lnTo>
                  <a:cubicBezTo>
                    <a:pt x="123821" y="92767"/>
                    <a:pt x="99969" y="45904"/>
                    <a:pt x="70606" y="28664"/>
                  </a:cubicBezTo>
                  <a:cubicBezTo>
                    <a:pt x="41242" y="11424"/>
                    <a:pt x="17485" y="30950"/>
                    <a:pt x="17485" y="71622"/>
                  </a:cubicBezTo>
                  <a:lnTo>
                    <a:pt x="0" y="61525"/>
                  </a:lnTo>
                  <a:cubicBezTo>
                    <a:pt x="0" y="9805"/>
                    <a:pt x="31739" y="-14008"/>
                    <a:pt x="70606" y="8471"/>
                  </a:cubicBezTo>
                  <a:cubicBezTo>
                    <a:pt x="109472" y="30950"/>
                    <a:pt x="141211" y="91815"/>
                    <a:pt x="141211" y="143536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3" name="Google Shape;2053;p28"/>
            <p:cNvSpPr/>
            <p:nvPr/>
          </p:nvSpPr>
          <p:spPr>
            <a:xfrm>
              <a:off x="6031584" y="3326084"/>
              <a:ext cx="141211" cy="143535"/>
            </a:xfrm>
            <a:custGeom>
              <a:avLst/>
              <a:gdLst/>
              <a:ahLst/>
              <a:cxnLst/>
              <a:rect l="l" t="t" r="r" b="b"/>
              <a:pathLst>
                <a:path w="141211" h="143535" extrusionOk="0">
                  <a:moveTo>
                    <a:pt x="141211" y="143536"/>
                  </a:moveTo>
                  <a:lnTo>
                    <a:pt x="123821" y="133439"/>
                  </a:lnTo>
                  <a:cubicBezTo>
                    <a:pt x="123821" y="92767"/>
                    <a:pt x="99969" y="45904"/>
                    <a:pt x="70606" y="28664"/>
                  </a:cubicBezTo>
                  <a:cubicBezTo>
                    <a:pt x="41242" y="11424"/>
                    <a:pt x="17485" y="30950"/>
                    <a:pt x="17485" y="71622"/>
                  </a:cubicBezTo>
                  <a:lnTo>
                    <a:pt x="0" y="61525"/>
                  </a:lnTo>
                  <a:cubicBezTo>
                    <a:pt x="0" y="9804"/>
                    <a:pt x="31739" y="-14008"/>
                    <a:pt x="70606" y="8471"/>
                  </a:cubicBezTo>
                  <a:cubicBezTo>
                    <a:pt x="109472" y="30950"/>
                    <a:pt x="141211" y="92291"/>
                    <a:pt x="141211" y="143536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4" name="Google Shape;2054;p28"/>
            <p:cNvSpPr/>
            <p:nvPr/>
          </p:nvSpPr>
          <p:spPr>
            <a:xfrm>
              <a:off x="5273451" y="4003686"/>
              <a:ext cx="608559" cy="352234"/>
            </a:xfrm>
            <a:custGeom>
              <a:avLst/>
              <a:gdLst/>
              <a:ahLst/>
              <a:cxnLst/>
              <a:rect l="l" t="t" r="r" b="b"/>
              <a:pathLst>
                <a:path w="608559" h="352234" extrusionOk="0">
                  <a:moveTo>
                    <a:pt x="540709" y="352234"/>
                  </a:moveTo>
                  <a:lnTo>
                    <a:pt x="0" y="39529"/>
                  </a:lnTo>
                  <a:lnTo>
                    <a:pt x="67850" y="0"/>
                  </a:lnTo>
                  <a:lnTo>
                    <a:pt x="608559" y="312801"/>
                  </a:lnTo>
                  <a:lnTo>
                    <a:pt x="540709" y="352234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5" name="Google Shape;2055;p28"/>
            <p:cNvSpPr/>
            <p:nvPr/>
          </p:nvSpPr>
          <p:spPr>
            <a:xfrm>
              <a:off x="5480232" y="3303313"/>
              <a:ext cx="542799" cy="934592"/>
            </a:xfrm>
            <a:custGeom>
              <a:avLst/>
              <a:gdLst/>
              <a:ahLst/>
              <a:cxnLst/>
              <a:rect l="l" t="t" r="r" b="b"/>
              <a:pathLst>
                <a:path w="542799" h="934592" extrusionOk="0">
                  <a:moveTo>
                    <a:pt x="542800" y="934593"/>
                  </a:moveTo>
                  <a:lnTo>
                    <a:pt x="0" y="620458"/>
                  </a:lnTo>
                  <a:lnTo>
                    <a:pt x="67850" y="0"/>
                  </a:lnTo>
                  <a:lnTo>
                    <a:pt x="474950" y="235648"/>
                  </a:lnTo>
                  <a:lnTo>
                    <a:pt x="542800" y="934593"/>
                  </a:lnTo>
                  <a:close/>
                </a:path>
              </a:pathLst>
            </a:custGeom>
            <a:solidFill>
              <a:srgbClr val="007BB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6" name="Google Shape;2056;p28"/>
            <p:cNvSpPr/>
            <p:nvPr/>
          </p:nvSpPr>
          <p:spPr>
            <a:xfrm>
              <a:off x="5339115" y="3381894"/>
              <a:ext cx="542894" cy="934592"/>
            </a:xfrm>
            <a:custGeom>
              <a:avLst/>
              <a:gdLst/>
              <a:ahLst/>
              <a:cxnLst/>
              <a:rect l="l" t="t" r="r" b="b"/>
              <a:pathLst>
                <a:path w="542894" h="934592" extrusionOk="0">
                  <a:moveTo>
                    <a:pt x="542895" y="934593"/>
                  </a:moveTo>
                  <a:lnTo>
                    <a:pt x="0" y="620458"/>
                  </a:lnTo>
                  <a:lnTo>
                    <a:pt x="67850" y="0"/>
                  </a:lnTo>
                  <a:lnTo>
                    <a:pt x="475045" y="235553"/>
                  </a:lnTo>
                  <a:lnTo>
                    <a:pt x="542895" y="934593"/>
                  </a:lnTo>
                  <a:close/>
                </a:path>
              </a:pathLst>
            </a:custGeom>
            <a:solidFill>
              <a:srgbClr val="00B5D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7" name="Google Shape;2057;p28"/>
            <p:cNvSpPr/>
            <p:nvPr/>
          </p:nvSpPr>
          <p:spPr>
            <a:xfrm>
              <a:off x="5814160" y="3538961"/>
              <a:ext cx="208871" cy="777525"/>
            </a:xfrm>
            <a:custGeom>
              <a:avLst/>
              <a:gdLst/>
              <a:ahLst/>
              <a:cxnLst/>
              <a:rect l="l" t="t" r="r" b="b"/>
              <a:pathLst>
                <a:path w="208871" h="777525" extrusionOk="0">
                  <a:moveTo>
                    <a:pt x="67850" y="777526"/>
                  </a:moveTo>
                  <a:lnTo>
                    <a:pt x="208871" y="698945"/>
                  </a:lnTo>
                  <a:lnTo>
                    <a:pt x="141021" y="0"/>
                  </a:lnTo>
                  <a:lnTo>
                    <a:pt x="0" y="78486"/>
                  </a:lnTo>
                  <a:lnTo>
                    <a:pt x="67850" y="777526"/>
                  </a:lnTo>
                  <a:close/>
                </a:path>
              </a:pathLst>
            </a:custGeom>
            <a:solidFill>
              <a:srgbClr val="00B5D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8" name="Google Shape;2058;p28"/>
            <p:cNvSpPr/>
            <p:nvPr/>
          </p:nvSpPr>
          <p:spPr>
            <a:xfrm>
              <a:off x="5406965" y="3303313"/>
              <a:ext cx="141116" cy="150685"/>
            </a:xfrm>
            <a:custGeom>
              <a:avLst/>
              <a:gdLst/>
              <a:ahLst/>
              <a:cxnLst/>
              <a:rect l="l" t="t" r="r" b="b"/>
              <a:pathLst>
                <a:path w="141116" h="150685" extrusionOk="0">
                  <a:moveTo>
                    <a:pt x="0" y="78581"/>
                  </a:moveTo>
                  <a:lnTo>
                    <a:pt x="141117" y="0"/>
                  </a:lnTo>
                  <a:lnTo>
                    <a:pt x="124582" y="150685"/>
                  </a:lnTo>
                  <a:lnTo>
                    <a:pt x="0" y="78581"/>
                  </a:lnTo>
                  <a:close/>
                </a:path>
              </a:pathLst>
            </a:custGeom>
            <a:solidFill>
              <a:srgbClr val="007BB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9" name="Google Shape;2059;p28"/>
            <p:cNvSpPr/>
            <p:nvPr/>
          </p:nvSpPr>
          <p:spPr>
            <a:xfrm>
              <a:off x="5508835" y="3350470"/>
              <a:ext cx="203454" cy="206683"/>
            </a:xfrm>
            <a:custGeom>
              <a:avLst/>
              <a:gdLst/>
              <a:ahLst/>
              <a:cxnLst/>
              <a:rect l="l" t="t" r="r" b="b"/>
              <a:pathLst>
                <a:path w="203454" h="206683" extrusionOk="0">
                  <a:moveTo>
                    <a:pt x="203455" y="206684"/>
                  </a:moveTo>
                  <a:lnTo>
                    <a:pt x="178367" y="191730"/>
                  </a:lnTo>
                  <a:cubicBezTo>
                    <a:pt x="178367" y="133151"/>
                    <a:pt x="143967" y="65619"/>
                    <a:pt x="101775" y="41235"/>
                  </a:cubicBezTo>
                  <a:cubicBezTo>
                    <a:pt x="59582" y="16851"/>
                    <a:pt x="25087" y="44473"/>
                    <a:pt x="25087" y="103052"/>
                  </a:cubicBezTo>
                  <a:lnTo>
                    <a:pt x="0" y="88574"/>
                  </a:lnTo>
                  <a:cubicBezTo>
                    <a:pt x="0" y="13993"/>
                    <a:pt x="45613" y="-20297"/>
                    <a:pt x="101775" y="12374"/>
                  </a:cubicBezTo>
                  <a:cubicBezTo>
                    <a:pt x="157936" y="45045"/>
                    <a:pt x="203455" y="132103"/>
                    <a:pt x="203455" y="206684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0" name="Google Shape;2060;p28"/>
            <p:cNvSpPr/>
            <p:nvPr/>
          </p:nvSpPr>
          <p:spPr>
            <a:xfrm>
              <a:off x="5641209" y="3269779"/>
              <a:ext cx="203454" cy="206316"/>
            </a:xfrm>
            <a:custGeom>
              <a:avLst/>
              <a:gdLst/>
              <a:ahLst/>
              <a:cxnLst/>
              <a:rect l="l" t="t" r="r" b="b"/>
              <a:pathLst>
                <a:path w="203454" h="206316" extrusionOk="0">
                  <a:moveTo>
                    <a:pt x="203455" y="206317"/>
                  </a:moveTo>
                  <a:lnTo>
                    <a:pt x="178367" y="191744"/>
                  </a:lnTo>
                  <a:cubicBezTo>
                    <a:pt x="178367" y="133165"/>
                    <a:pt x="143967" y="65633"/>
                    <a:pt x="101775" y="41153"/>
                  </a:cubicBezTo>
                  <a:cubicBezTo>
                    <a:pt x="59582" y="16674"/>
                    <a:pt x="25088" y="44487"/>
                    <a:pt x="25088" y="103066"/>
                  </a:cubicBezTo>
                  <a:lnTo>
                    <a:pt x="0" y="88588"/>
                  </a:lnTo>
                  <a:cubicBezTo>
                    <a:pt x="0" y="13912"/>
                    <a:pt x="45708" y="-20283"/>
                    <a:pt x="101775" y="12388"/>
                  </a:cubicBezTo>
                  <a:cubicBezTo>
                    <a:pt x="157842" y="45059"/>
                    <a:pt x="203455" y="131641"/>
                    <a:pt x="203455" y="206317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1" name="Google Shape;2061;p28"/>
            <p:cNvSpPr/>
            <p:nvPr/>
          </p:nvSpPr>
          <p:spPr>
            <a:xfrm>
              <a:off x="3370326" y="2746576"/>
              <a:ext cx="431236" cy="248888"/>
            </a:xfrm>
            <a:custGeom>
              <a:avLst/>
              <a:gdLst/>
              <a:ahLst/>
              <a:cxnLst/>
              <a:rect l="l" t="t" r="r" b="b"/>
              <a:pathLst>
                <a:path w="431236" h="248888" extrusionOk="0">
                  <a:moveTo>
                    <a:pt x="203170" y="248888"/>
                  </a:moveTo>
                  <a:lnTo>
                    <a:pt x="0" y="132016"/>
                  </a:lnTo>
                  <a:lnTo>
                    <a:pt x="228162" y="0"/>
                  </a:lnTo>
                  <a:lnTo>
                    <a:pt x="431237" y="116967"/>
                  </a:lnTo>
                  <a:lnTo>
                    <a:pt x="203170" y="248888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2" name="Google Shape;2062;p28"/>
            <p:cNvSpPr/>
            <p:nvPr/>
          </p:nvSpPr>
          <p:spPr>
            <a:xfrm>
              <a:off x="3388571" y="2474923"/>
              <a:ext cx="435798" cy="252221"/>
            </a:xfrm>
            <a:custGeom>
              <a:avLst/>
              <a:gdLst/>
              <a:ahLst/>
              <a:cxnLst/>
              <a:rect l="l" t="t" r="r" b="b"/>
              <a:pathLst>
                <a:path w="435798" h="252221" extrusionOk="0">
                  <a:moveTo>
                    <a:pt x="217899" y="252222"/>
                  </a:moveTo>
                  <a:lnTo>
                    <a:pt x="0" y="126111"/>
                  </a:lnTo>
                  <a:lnTo>
                    <a:pt x="217899" y="0"/>
                  </a:lnTo>
                  <a:lnTo>
                    <a:pt x="435798" y="126111"/>
                  </a:lnTo>
                  <a:lnTo>
                    <a:pt x="217899" y="252222"/>
                  </a:lnTo>
                  <a:close/>
                </a:path>
              </a:pathLst>
            </a:custGeom>
            <a:solidFill>
              <a:srgbClr val="EFDA8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3" name="Google Shape;2063;p28"/>
            <p:cNvSpPr/>
            <p:nvPr/>
          </p:nvSpPr>
          <p:spPr>
            <a:xfrm>
              <a:off x="3606470" y="2623608"/>
              <a:ext cx="203169" cy="352710"/>
            </a:xfrm>
            <a:custGeom>
              <a:avLst/>
              <a:gdLst/>
              <a:ahLst/>
              <a:cxnLst/>
              <a:rect l="l" t="t" r="r" b="b"/>
              <a:pathLst>
                <a:path w="203169" h="352710" extrusionOk="0">
                  <a:moveTo>
                    <a:pt x="203170" y="235172"/>
                  </a:moveTo>
                  <a:lnTo>
                    <a:pt x="0" y="352711"/>
                  </a:lnTo>
                  <a:lnTo>
                    <a:pt x="0" y="117538"/>
                  </a:lnTo>
                  <a:lnTo>
                    <a:pt x="203170" y="0"/>
                  </a:lnTo>
                  <a:lnTo>
                    <a:pt x="203170" y="235172"/>
                  </a:lnTo>
                  <a:close/>
                </a:path>
              </a:pathLst>
            </a:custGeom>
            <a:solidFill>
              <a:srgbClr val="D1B6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4" name="Google Shape;2064;p28"/>
            <p:cNvSpPr/>
            <p:nvPr/>
          </p:nvSpPr>
          <p:spPr>
            <a:xfrm>
              <a:off x="3403301" y="2623608"/>
              <a:ext cx="203169" cy="352710"/>
            </a:xfrm>
            <a:custGeom>
              <a:avLst/>
              <a:gdLst/>
              <a:ahLst/>
              <a:cxnLst/>
              <a:rect l="l" t="t" r="r" b="b"/>
              <a:pathLst>
                <a:path w="203169" h="352710" extrusionOk="0">
                  <a:moveTo>
                    <a:pt x="203170" y="352711"/>
                  </a:moveTo>
                  <a:lnTo>
                    <a:pt x="0" y="235172"/>
                  </a:lnTo>
                  <a:lnTo>
                    <a:pt x="0" y="0"/>
                  </a:lnTo>
                  <a:lnTo>
                    <a:pt x="203170" y="117538"/>
                  </a:lnTo>
                  <a:lnTo>
                    <a:pt x="203170" y="352711"/>
                  </a:lnTo>
                  <a:close/>
                </a:path>
              </a:pathLst>
            </a:custGeom>
            <a:solidFill>
              <a:srgbClr val="E2C9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5" name="Google Shape;2065;p28"/>
            <p:cNvSpPr/>
            <p:nvPr/>
          </p:nvSpPr>
          <p:spPr>
            <a:xfrm>
              <a:off x="3403301" y="2623608"/>
              <a:ext cx="203169" cy="177736"/>
            </a:xfrm>
            <a:custGeom>
              <a:avLst/>
              <a:gdLst/>
              <a:ahLst/>
              <a:cxnLst/>
              <a:rect l="l" t="t" r="r" b="b"/>
              <a:pathLst>
                <a:path w="203169" h="177736" extrusionOk="0">
                  <a:moveTo>
                    <a:pt x="0" y="0"/>
                  </a:moveTo>
                  <a:lnTo>
                    <a:pt x="0" y="61532"/>
                  </a:lnTo>
                  <a:lnTo>
                    <a:pt x="203170" y="177737"/>
                  </a:lnTo>
                  <a:lnTo>
                    <a:pt x="203170" y="1178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9411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6" name="Google Shape;2066;p28"/>
            <p:cNvSpPr/>
            <p:nvPr/>
          </p:nvSpPr>
          <p:spPr>
            <a:xfrm>
              <a:off x="3606470" y="2623608"/>
              <a:ext cx="203169" cy="177736"/>
            </a:xfrm>
            <a:custGeom>
              <a:avLst/>
              <a:gdLst/>
              <a:ahLst/>
              <a:cxnLst/>
              <a:rect l="l" t="t" r="r" b="b"/>
              <a:pathLst>
                <a:path w="203169" h="177736" extrusionOk="0">
                  <a:moveTo>
                    <a:pt x="203170" y="0"/>
                  </a:moveTo>
                  <a:lnTo>
                    <a:pt x="203170" y="65913"/>
                  </a:lnTo>
                  <a:lnTo>
                    <a:pt x="0" y="177737"/>
                  </a:lnTo>
                  <a:lnTo>
                    <a:pt x="0" y="117824"/>
                  </a:lnTo>
                  <a:lnTo>
                    <a:pt x="203170" y="0"/>
                  </a:lnTo>
                  <a:close/>
                </a:path>
              </a:pathLst>
            </a:custGeom>
            <a:solidFill>
              <a:srgbClr val="000000">
                <a:alpha val="9411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7" name="Google Shape;2067;p28"/>
            <p:cNvSpPr/>
            <p:nvPr/>
          </p:nvSpPr>
          <p:spPr>
            <a:xfrm>
              <a:off x="3388571" y="2601034"/>
              <a:ext cx="217899" cy="189547"/>
            </a:xfrm>
            <a:custGeom>
              <a:avLst/>
              <a:gdLst/>
              <a:ahLst/>
              <a:cxnLst/>
              <a:rect l="l" t="t" r="r" b="b"/>
              <a:pathLst>
                <a:path w="217899" h="189547" extrusionOk="0">
                  <a:moveTo>
                    <a:pt x="0" y="0"/>
                  </a:moveTo>
                  <a:lnTo>
                    <a:pt x="0" y="65151"/>
                  </a:lnTo>
                  <a:lnTo>
                    <a:pt x="217899" y="189547"/>
                  </a:lnTo>
                  <a:lnTo>
                    <a:pt x="217899" y="1261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C9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8" name="Google Shape;2068;p28"/>
            <p:cNvSpPr/>
            <p:nvPr/>
          </p:nvSpPr>
          <p:spPr>
            <a:xfrm>
              <a:off x="3606470" y="2601034"/>
              <a:ext cx="217899" cy="189547"/>
            </a:xfrm>
            <a:custGeom>
              <a:avLst/>
              <a:gdLst/>
              <a:ahLst/>
              <a:cxnLst/>
              <a:rect l="l" t="t" r="r" b="b"/>
              <a:pathLst>
                <a:path w="217899" h="189547" extrusionOk="0">
                  <a:moveTo>
                    <a:pt x="0" y="189547"/>
                  </a:moveTo>
                  <a:lnTo>
                    <a:pt x="217899" y="70295"/>
                  </a:lnTo>
                  <a:lnTo>
                    <a:pt x="217899" y="0"/>
                  </a:lnTo>
                  <a:lnTo>
                    <a:pt x="0" y="126111"/>
                  </a:lnTo>
                  <a:lnTo>
                    <a:pt x="0" y="189547"/>
                  </a:lnTo>
                  <a:close/>
                </a:path>
              </a:pathLst>
            </a:custGeom>
            <a:solidFill>
              <a:srgbClr val="D1B6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9" name="Google Shape;2069;p28"/>
            <p:cNvSpPr/>
            <p:nvPr/>
          </p:nvSpPr>
          <p:spPr>
            <a:xfrm>
              <a:off x="6048784" y="4120462"/>
              <a:ext cx="389804" cy="224885"/>
            </a:xfrm>
            <a:custGeom>
              <a:avLst/>
              <a:gdLst/>
              <a:ahLst/>
              <a:cxnLst/>
              <a:rect l="l" t="t" r="r" b="b"/>
              <a:pathLst>
                <a:path w="389804" h="224885" extrusionOk="0">
                  <a:moveTo>
                    <a:pt x="183404" y="224885"/>
                  </a:moveTo>
                  <a:lnTo>
                    <a:pt x="0" y="119444"/>
                  </a:lnTo>
                  <a:lnTo>
                    <a:pt x="206401" y="0"/>
                  </a:lnTo>
                  <a:lnTo>
                    <a:pt x="389805" y="105537"/>
                  </a:lnTo>
                  <a:lnTo>
                    <a:pt x="183404" y="224885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0" name="Google Shape;2070;p28"/>
            <p:cNvSpPr/>
            <p:nvPr/>
          </p:nvSpPr>
          <p:spPr>
            <a:xfrm>
              <a:off x="6065699" y="3875193"/>
              <a:ext cx="393415" cy="227647"/>
            </a:xfrm>
            <a:custGeom>
              <a:avLst/>
              <a:gdLst/>
              <a:ahLst/>
              <a:cxnLst/>
              <a:rect l="l" t="t" r="r" b="b"/>
              <a:pathLst>
                <a:path w="393415" h="227647" extrusionOk="0">
                  <a:moveTo>
                    <a:pt x="196708" y="227647"/>
                  </a:moveTo>
                  <a:lnTo>
                    <a:pt x="0" y="113824"/>
                  </a:lnTo>
                  <a:lnTo>
                    <a:pt x="196708" y="0"/>
                  </a:lnTo>
                  <a:lnTo>
                    <a:pt x="393416" y="113824"/>
                  </a:lnTo>
                  <a:lnTo>
                    <a:pt x="196708" y="227647"/>
                  </a:lnTo>
                  <a:close/>
                </a:path>
              </a:pathLst>
            </a:custGeom>
            <a:solidFill>
              <a:srgbClr val="EFDA8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1" name="Google Shape;2071;p28"/>
            <p:cNvSpPr/>
            <p:nvPr/>
          </p:nvSpPr>
          <p:spPr>
            <a:xfrm>
              <a:off x="6262407" y="4009401"/>
              <a:ext cx="183404" cy="318420"/>
            </a:xfrm>
            <a:custGeom>
              <a:avLst/>
              <a:gdLst/>
              <a:ahLst/>
              <a:cxnLst/>
              <a:rect l="l" t="t" r="r" b="b"/>
              <a:pathLst>
                <a:path w="183404" h="318420" extrusionOk="0">
                  <a:moveTo>
                    <a:pt x="183404" y="212312"/>
                  </a:moveTo>
                  <a:lnTo>
                    <a:pt x="0" y="318421"/>
                  </a:lnTo>
                  <a:lnTo>
                    <a:pt x="0" y="106109"/>
                  </a:lnTo>
                  <a:lnTo>
                    <a:pt x="183404" y="0"/>
                  </a:lnTo>
                  <a:lnTo>
                    <a:pt x="183404" y="212312"/>
                  </a:lnTo>
                  <a:close/>
                </a:path>
              </a:pathLst>
            </a:custGeom>
            <a:solidFill>
              <a:srgbClr val="D1B6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2" name="Google Shape;2072;p28"/>
            <p:cNvSpPr/>
            <p:nvPr/>
          </p:nvSpPr>
          <p:spPr>
            <a:xfrm>
              <a:off x="6079003" y="4009401"/>
              <a:ext cx="183403" cy="318420"/>
            </a:xfrm>
            <a:custGeom>
              <a:avLst/>
              <a:gdLst/>
              <a:ahLst/>
              <a:cxnLst/>
              <a:rect l="l" t="t" r="r" b="b"/>
              <a:pathLst>
                <a:path w="183403" h="318420" extrusionOk="0">
                  <a:moveTo>
                    <a:pt x="183404" y="318421"/>
                  </a:moveTo>
                  <a:lnTo>
                    <a:pt x="0" y="212312"/>
                  </a:lnTo>
                  <a:lnTo>
                    <a:pt x="0" y="0"/>
                  </a:lnTo>
                  <a:lnTo>
                    <a:pt x="183404" y="106109"/>
                  </a:lnTo>
                  <a:lnTo>
                    <a:pt x="183404" y="318421"/>
                  </a:lnTo>
                  <a:close/>
                </a:path>
              </a:pathLst>
            </a:custGeom>
            <a:solidFill>
              <a:srgbClr val="E2C9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3" name="Google Shape;2073;p28"/>
            <p:cNvSpPr/>
            <p:nvPr/>
          </p:nvSpPr>
          <p:spPr>
            <a:xfrm>
              <a:off x="6079003" y="4009401"/>
              <a:ext cx="183403" cy="160496"/>
            </a:xfrm>
            <a:custGeom>
              <a:avLst/>
              <a:gdLst/>
              <a:ahLst/>
              <a:cxnLst/>
              <a:rect l="l" t="t" r="r" b="b"/>
              <a:pathLst>
                <a:path w="183403" h="160496" extrusionOk="0">
                  <a:moveTo>
                    <a:pt x="0" y="0"/>
                  </a:moveTo>
                  <a:lnTo>
                    <a:pt x="0" y="55531"/>
                  </a:lnTo>
                  <a:lnTo>
                    <a:pt x="183404" y="160496"/>
                  </a:lnTo>
                  <a:lnTo>
                    <a:pt x="183404" y="1063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9411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4" name="Google Shape;2074;p28"/>
            <p:cNvSpPr/>
            <p:nvPr/>
          </p:nvSpPr>
          <p:spPr>
            <a:xfrm>
              <a:off x="6262407" y="4009401"/>
              <a:ext cx="183404" cy="160496"/>
            </a:xfrm>
            <a:custGeom>
              <a:avLst/>
              <a:gdLst/>
              <a:ahLst/>
              <a:cxnLst/>
              <a:rect l="l" t="t" r="r" b="b"/>
              <a:pathLst>
                <a:path w="183404" h="160496" extrusionOk="0">
                  <a:moveTo>
                    <a:pt x="183404" y="0"/>
                  </a:moveTo>
                  <a:lnTo>
                    <a:pt x="183404" y="59531"/>
                  </a:lnTo>
                  <a:lnTo>
                    <a:pt x="0" y="160496"/>
                  </a:lnTo>
                  <a:lnTo>
                    <a:pt x="0" y="106394"/>
                  </a:lnTo>
                  <a:lnTo>
                    <a:pt x="183404" y="0"/>
                  </a:lnTo>
                  <a:close/>
                </a:path>
              </a:pathLst>
            </a:custGeom>
            <a:solidFill>
              <a:srgbClr val="000000">
                <a:alpha val="9411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5" name="Google Shape;2075;p28"/>
            <p:cNvSpPr/>
            <p:nvPr/>
          </p:nvSpPr>
          <p:spPr>
            <a:xfrm>
              <a:off x="6065699" y="3989017"/>
              <a:ext cx="196707" cy="171164"/>
            </a:xfrm>
            <a:custGeom>
              <a:avLst/>
              <a:gdLst/>
              <a:ahLst/>
              <a:cxnLst/>
              <a:rect l="l" t="t" r="r" b="b"/>
              <a:pathLst>
                <a:path w="196707" h="171164" extrusionOk="0">
                  <a:moveTo>
                    <a:pt x="0" y="0"/>
                  </a:moveTo>
                  <a:lnTo>
                    <a:pt x="0" y="58864"/>
                  </a:lnTo>
                  <a:lnTo>
                    <a:pt x="196708" y="171164"/>
                  </a:lnTo>
                  <a:lnTo>
                    <a:pt x="196708" y="1138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C9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6" name="Google Shape;2076;p28"/>
            <p:cNvSpPr/>
            <p:nvPr/>
          </p:nvSpPr>
          <p:spPr>
            <a:xfrm>
              <a:off x="6262407" y="3989017"/>
              <a:ext cx="196708" cy="171164"/>
            </a:xfrm>
            <a:custGeom>
              <a:avLst/>
              <a:gdLst/>
              <a:ahLst/>
              <a:cxnLst/>
              <a:rect l="l" t="t" r="r" b="b"/>
              <a:pathLst>
                <a:path w="196708" h="171164" extrusionOk="0">
                  <a:moveTo>
                    <a:pt x="0" y="171164"/>
                  </a:moveTo>
                  <a:lnTo>
                    <a:pt x="196708" y="63437"/>
                  </a:lnTo>
                  <a:lnTo>
                    <a:pt x="196708" y="0"/>
                  </a:lnTo>
                  <a:lnTo>
                    <a:pt x="0" y="113824"/>
                  </a:lnTo>
                  <a:lnTo>
                    <a:pt x="0" y="171164"/>
                  </a:lnTo>
                  <a:close/>
                </a:path>
              </a:pathLst>
            </a:custGeom>
            <a:solidFill>
              <a:srgbClr val="D1B6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7" name="Google Shape;2077;p28"/>
            <p:cNvSpPr/>
            <p:nvPr/>
          </p:nvSpPr>
          <p:spPr>
            <a:xfrm>
              <a:off x="3676221" y="3054710"/>
              <a:ext cx="439504" cy="254317"/>
            </a:xfrm>
            <a:custGeom>
              <a:avLst/>
              <a:gdLst/>
              <a:ahLst/>
              <a:cxnLst/>
              <a:rect l="l" t="t" r="r" b="b"/>
              <a:pathLst>
                <a:path w="439504" h="254317" extrusionOk="0">
                  <a:moveTo>
                    <a:pt x="390470" y="254317"/>
                  </a:moveTo>
                  <a:lnTo>
                    <a:pt x="0" y="28480"/>
                  </a:lnTo>
                  <a:lnTo>
                    <a:pt x="49034" y="0"/>
                  </a:lnTo>
                  <a:lnTo>
                    <a:pt x="439504" y="225838"/>
                  </a:lnTo>
                  <a:lnTo>
                    <a:pt x="390470" y="254317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8" name="Google Shape;2078;p28"/>
            <p:cNvSpPr/>
            <p:nvPr/>
          </p:nvSpPr>
          <p:spPr>
            <a:xfrm>
              <a:off x="3825510" y="2548837"/>
              <a:ext cx="392085" cy="674941"/>
            </a:xfrm>
            <a:custGeom>
              <a:avLst/>
              <a:gdLst/>
              <a:ahLst/>
              <a:cxnLst/>
              <a:rect l="l" t="t" r="r" b="b"/>
              <a:pathLst>
                <a:path w="392085" h="674941" extrusionOk="0">
                  <a:moveTo>
                    <a:pt x="392085" y="674942"/>
                  </a:moveTo>
                  <a:lnTo>
                    <a:pt x="0" y="448056"/>
                  </a:lnTo>
                  <a:lnTo>
                    <a:pt x="49034" y="0"/>
                  </a:lnTo>
                  <a:lnTo>
                    <a:pt x="343051" y="170212"/>
                  </a:lnTo>
                  <a:lnTo>
                    <a:pt x="392085" y="674942"/>
                  </a:lnTo>
                  <a:close/>
                </a:path>
              </a:pathLst>
            </a:custGeom>
            <a:solidFill>
              <a:srgbClr val="C6555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9" name="Google Shape;2079;p28"/>
            <p:cNvSpPr/>
            <p:nvPr/>
          </p:nvSpPr>
          <p:spPr>
            <a:xfrm>
              <a:off x="3723640" y="2605606"/>
              <a:ext cx="392085" cy="674941"/>
            </a:xfrm>
            <a:custGeom>
              <a:avLst/>
              <a:gdLst/>
              <a:ahLst/>
              <a:cxnLst/>
              <a:rect l="l" t="t" r="r" b="b"/>
              <a:pathLst>
                <a:path w="392085" h="674941" extrusionOk="0">
                  <a:moveTo>
                    <a:pt x="392085" y="674942"/>
                  </a:moveTo>
                  <a:lnTo>
                    <a:pt x="0" y="448056"/>
                  </a:lnTo>
                  <a:lnTo>
                    <a:pt x="49034" y="0"/>
                  </a:lnTo>
                  <a:lnTo>
                    <a:pt x="343051" y="170117"/>
                  </a:lnTo>
                  <a:lnTo>
                    <a:pt x="392085" y="674942"/>
                  </a:lnTo>
                  <a:close/>
                </a:path>
              </a:pathLst>
            </a:custGeom>
            <a:solidFill>
              <a:srgbClr val="FF6C6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0" name="Google Shape;2080;p28"/>
            <p:cNvSpPr/>
            <p:nvPr/>
          </p:nvSpPr>
          <p:spPr>
            <a:xfrm>
              <a:off x="4066691" y="2719049"/>
              <a:ext cx="150904" cy="561498"/>
            </a:xfrm>
            <a:custGeom>
              <a:avLst/>
              <a:gdLst/>
              <a:ahLst/>
              <a:cxnLst/>
              <a:rect l="l" t="t" r="r" b="b"/>
              <a:pathLst>
                <a:path w="150904" h="561498" extrusionOk="0">
                  <a:moveTo>
                    <a:pt x="49034" y="561499"/>
                  </a:moveTo>
                  <a:lnTo>
                    <a:pt x="150904" y="504730"/>
                  </a:lnTo>
                  <a:lnTo>
                    <a:pt x="101870" y="0"/>
                  </a:lnTo>
                  <a:lnTo>
                    <a:pt x="0" y="56674"/>
                  </a:lnTo>
                  <a:lnTo>
                    <a:pt x="49034" y="561499"/>
                  </a:lnTo>
                  <a:close/>
                </a:path>
              </a:pathLst>
            </a:custGeom>
            <a:solidFill>
              <a:srgbClr val="DD62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1" name="Google Shape;2081;p28"/>
            <p:cNvSpPr/>
            <p:nvPr/>
          </p:nvSpPr>
          <p:spPr>
            <a:xfrm>
              <a:off x="3772674" y="2548837"/>
              <a:ext cx="101869" cy="108775"/>
            </a:xfrm>
            <a:custGeom>
              <a:avLst/>
              <a:gdLst/>
              <a:ahLst/>
              <a:cxnLst/>
              <a:rect l="l" t="t" r="r" b="b"/>
              <a:pathLst>
                <a:path w="101869" h="108775" extrusionOk="0">
                  <a:moveTo>
                    <a:pt x="0" y="56769"/>
                  </a:moveTo>
                  <a:lnTo>
                    <a:pt x="101870" y="0"/>
                  </a:lnTo>
                  <a:lnTo>
                    <a:pt x="89992" y="108775"/>
                  </a:lnTo>
                  <a:lnTo>
                    <a:pt x="0" y="56769"/>
                  </a:lnTo>
                  <a:close/>
                </a:path>
              </a:pathLst>
            </a:custGeom>
            <a:solidFill>
              <a:srgbClr val="C6555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2" name="Google Shape;2082;p28"/>
            <p:cNvSpPr/>
            <p:nvPr/>
          </p:nvSpPr>
          <p:spPr>
            <a:xfrm>
              <a:off x="3846226" y="2583526"/>
              <a:ext cx="146913" cy="149048"/>
            </a:xfrm>
            <a:custGeom>
              <a:avLst/>
              <a:gdLst/>
              <a:ahLst/>
              <a:cxnLst/>
              <a:rect l="l" t="t" r="r" b="b"/>
              <a:pathLst>
                <a:path w="146913" h="149048" extrusionOk="0">
                  <a:moveTo>
                    <a:pt x="146913" y="149049"/>
                  </a:moveTo>
                  <a:lnTo>
                    <a:pt x="128858" y="138571"/>
                  </a:lnTo>
                  <a:cubicBezTo>
                    <a:pt x="128858" y="96185"/>
                    <a:pt x="103961" y="47417"/>
                    <a:pt x="73457" y="29796"/>
                  </a:cubicBezTo>
                  <a:cubicBezTo>
                    <a:pt x="42953" y="12175"/>
                    <a:pt x="18150" y="32177"/>
                    <a:pt x="18150" y="74468"/>
                  </a:cubicBezTo>
                  <a:lnTo>
                    <a:pt x="0" y="63991"/>
                  </a:lnTo>
                  <a:cubicBezTo>
                    <a:pt x="0" y="10174"/>
                    <a:pt x="32975" y="-14591"/>
                    <a:pt x="73457" y="8841"/>
                  </a:cubicBezTo>
                  <a:cubicBezTo>
                    <a:pt x="113939" y="32272"/>
                    <a:pt x="146913" y="94756"/>
                    <a:pt x="146913" y="149049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3" name="Google Shape;2083;p28"/>
            <p:cNvSpPr/>
            <p:nvPr/>
          </p:nvSpPr>
          <p:spPr>
            <a:xfrm>
              <a:off x="3941824" y="2524566"/>
              <a:ext cx="146913" cy="149048"/>
            </a:xfrm>
            <a:custGeom>
              <a:avLst/>
              <a:gdLst/>
              <a:ahLst/>
              <a:cxnLst/>
              <a:rect l="l" t="t" r="r" b="b"/>
              <a:pathLst>
                <a:path w="146913" h="149048" extrusionOk="0">
                  <a:moveTo>
                    <a:pt x="146913" y="149049"/>
                  </a:moveTo>
                  <a:lnTo>
                    <a:pt x="128858" y="138571"/>
                  </a:lnTo>
                  <a:cubicBezTo>
                    <a:pt x="128858" y="96280"/>
                    <a:pt x="103961" y="47417"/>
                    <a:pt x="73457" y="29796"/>
                  </a:cubicBezTo>
                  <a:cubicBezTo>
                    <a:pt x="42953" y="12175"/>
                    <a:pt x="18150" y="32177"/>
                    <a:pt x="18150" y="74468"/>
                  </a:cubicBezTo>
                  <a:lnTo>
                    <a:pt x="0" y="63991"/>
                  </a:lnTo>
                  <a:cubicBezTo>
                    <a:pt x="0" y="10174"/>
                    <a:pt x="32975" y="-14591"/>
                    <a:pt x="73457" y="8841"/>
                  </a:cubicBezTo>
                  <a:cubicBezTo>
                    <a:pt x="113939" y="32272"/>
                    <a:pt x="146913" y="95137"/>
                    <a:pt x="146913" y="149049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4" name="Google Shape;2084;p28"/>
            <p:cNvSpPr/>
            <p:nvPr/>
          </p:nvSpPr>
          <p:spPr>
            <a:xfrm>
              <a:off x="2533225" y="4605761"/>
              <a:ext cx="828643" cy="479488"/>
            </a:xfrm>
            <a:custGeom>
              <a:avLst/>
              <a:gdLst/>
              <a:ahLst/>
              <a:cxnLst/>
              <a:rect l="l" t="t" r="r" b="b"/>
              <a:pathLst>
                <a:path w="828643" h="479488" extrusionOk="0">
                  <a:moveTo>
                    <a:pt x="828644" y="239744"/>
                  </a:moveTo>
                  <a:cubicBezTo>
                    <a:pt x="828644" y="372151"/>
                    <a:pt x="643146" y="479489"/>
                    <a:pt x="414322" y="479489"/>
                  </a:cubicBezTo>
                  <a:cubicBezTo>
                    <a:pt x="185498" y="479489"/>
                    <a:pt x="0" y="372151"/>
                    <a:pt x="0" y="239744"/>
                  </a:cubicBezTo>
                  <a:cubicBezTo>
                    <a:pt x="0" y="107337"/>
                    <a:pt x="185498" y="0"/>
                    <a:pt x="414322" y="0"/>
                  </a:cubicBezTo>
                  <a:cubicBezTo>
                    <a:pt x="643146" y="0"/>
                    <a:pt x="828644" y="107337"/>
                    <a:pt x="828644" y="23974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5" name="Google Shape;2085;p28"/>
            <p:cNvSpPr/>
            <p:nvPr/>
          </p:nvSpPr>
          <p:spPr>
            <a:xfrm>
              <a:off x="2599924" y="3049662"/>
              <a:ext cx="198618" cy="433482"/>
            </a:xfrm>
            <a:custGeom>
              <a:avLst/>
              <a:gdLst/>
              <a:ahLst/>
              <a:cxnLst/>
              <a:rect l="l" t="t" r="r" b="b"/>
              <a:pathLst>
                <a:path w="198618" h="433482" extrusionOk="0">
                  <a:moveTo>
                    <a:pt x="43818" y="0"/>
                  </a:moveTo>
                  <a:cubicBezTo>
                    <a:pt x="39161" y="40386"/>
                    <a:pt x="-8828" y="214503"/>
                    <a:pt x="1435" y="274130"/>
                  </a:cubicBezTo>
                  <a:cubicBezTo>
                    <a:pt x="11698" y="333756"/>
                    <a:pt x="175811" y="433483"/>
                    <a:pt x="175811" y="433483"/>
                  </a:cubicBezTo>
                  <a:lnTo>
                    <a:pt x="198618" y="331375"/>
                  </a:lnTo>
                  <a:lnTo>
                    <a:pt x="107676" y="242221"/>
                  </a:lnTo>
                  <a:lnTo>
                    <a:pt x="132289" y="73438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6" name="Google Shape;2086;p28"/>
            <p:cNvSpPr/>
            <p:nvPr/>
          </p:nvSpPr>
          <p:spPr>
            <a:xfrm>
              <a:off x="2627967" y="2871431"/>
              <a:ext cx="142827" cy="275330"/>
            </a:xfrm>
            <a:custGeom>
              <a:avLst/>
              <a:gdLst/>
              <a:ahLst/>
              <a:cxnLst/>
              <a:rect l="l" t="t" r="r" b="b"/>
              <a:pathLst>
                <a:path w="142827" h="275330" extrusionOk="0">
                  <a:moveTo>
                    <a:pt x="142827" y="6685"/>
                  </a:moveTo>
                  <a:cubicBezTo>
                    <a:pt x="109783" y="-8688"/>
                    <a:pt x="70489" y="3237"/>
                    <a:pt x="51505" y="34403"/>
                  </a:cubicBezTo>
                  <a:cubicBezTo>
                    <a:pt x="27368" y="74408"/>
                    <a:pt x="2281" y="211949"/>
                    <a:pt x="0" y="235381"/>
                  </a:cubicBezTo>
                  <a:cubicBezTo>
                    <a:pt x="0" y="235381"/>
                    <a:pt x="33925" y="282339"/>
                    <a:pt x="84670" y="27443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7" name="Google Shape;2087;p28"/>
            <p:cNvSpPr/>
            <p:nvPr/>
          </p:nvSpPr>
          <p:spPr>
            <a:xfrm>
              <a:off x="2942472" y="4777576"/>
              <a:ext cx="307903" cy="173671"/>
            </a:xfrm>
            <a:custGeom>
              <a:avLst/>
              <a:gdLst/>
              <a:ahLst/>
              <a:cxnLst/>
              <a:rect l="l" t="t" r="r" b="b"/>
              <a:pathLst>
                <a:path w="307903" h="173671" extrusionOk="0">
                  <a:moveTo>
                    <a:pt x="15623" y="41640"/>
                  </a:moveTo>
                  <a:cubicBezTo>
                    <a:pt x="51311" y="51556"/>
                    <a:pt x="89465" y="46936"/>
                    <a:pt x="121769" y="28781"/>
                  </a:cubicBezTo>
                  <a:cubicBezTo>
                    <a:pt x="147332" y="29543"/>
                    <a:pt x="286167" y="-29988"/>
                    <a:pt x="305078" y="20018"/>
                  </a:cubicBezTo>
                  <a:cubicBezTo>
                    <a:pt x="321613" y="63833"/>
                    <a:pt x="261555" y="104410"/>
                    <a:pt x="229056" y="112221"/>
                  </a:cubicBezTo>
                  <a:cubicBezTo>
                    <a:pt x="158925" y="129270"/>
                    <a:pt x="107040" y="164322"/>
                    <a:pt x="78911" y="170228"/>
                  </a:cubicBezTo>
                  <a:cubicBezTo>
                    <a:pt x="57910" y="174705"/>
                    <a:pt x="30732" y="177562"/>
                    <a:pt x="14007" y="160703"/>
                  </a:cubicBezTo>
                  <a:cubicBezTo>
                    <a:pt x="-5759" y="141176"/>
                    <a:pt x="-4048" y="67834"/>
                    <a:pt x="15623" y="4164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8" name="Google Shape;2088;p28"/>
            <p:cNvSpPr/>
            <p:nvPr/>
          </p:nvSpPr>
          <p:spPr>
            <a:xfrm>
              <a:off x="2947261" y="4806358"/>
              <a:ext cx="303072" cy="144889"/>
            </a:xfrm>
            <a:custGeom>
              <a:avLst/>
              <a:gdLst/>
              <a:ahLst/>
              <a:cxnLst/>
              <a:rect l="l" t="t" r="r" b="b"/>
              <a:pathLst>
                <a:path w="303072" h="144889" extrusionOk="0">
                  <a:moveTo>
                    <a:pt x="74407" y="129349"/>
                  </a:moveTo>
                  <a:cubicBezTo>
                    <a:pt x="102915" y="123349"/>
                    <a:pt x="154420" y="88297"/>
                    <a:pt x="224551" y="71247"/>
                  </a:cubicBezTo>
                  <a:cubicBezTo>
                    <a:pt x="251539" y="64770"/>
                    <a:pt x="297913" y="35243"/>
                    <a:pt x="302569" y="0"/>
                  </a:cubicBezTo>
                  <a:cubicBezTo>
                    <a:pt x="308841" y="40386"/>
                    <a:pt x="255055" y="76200"/>
                    <a:pt x="224551" y="83439"/>
                  </a:cubicBezTo>
                  <a:cubicBezTo>
                    <a:pt x="154420" y="100489"/>
                    <a:pt x="102535" y="135541"/>
                    <a:pt x="74407" y="141446"/>
                  </a:cubicBezTo>
                  <a:cubicBezTo>
                    <a:pt x="53406" y="145923"/>
                    <a:pt x="26228" y="148780"/>
                    <a:pt x="9503" y="131921"/>
                  </a:cubicBezTo>
                  <a:cubicBezTo>
                    <a:pt x="5060" y="127130"/>
                    <a:pt x="1805" y="121348"/>
                    <a:pt x="0" y="115062"/>
                  </a:cubicBezTo>
                  <a:cubicBezTo>
                    <a:pt x="24707" y="136017"/>
                    <a:pt x="53406" y="133731"/>
                    <a:pt x="74407" y="129349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9" name="Google Shape;2089;p28"/>
            <p:cNvSpPr/>
            <p:nvPr/>
          </p:nvSpPr>
          <p:spPr>
            <a:xfrm>
              <a:off x="2717232" y="4676188"/>
              <a:ext cx="307831" cy="173712"/>
            </a:xfrm>
            <a:custGeom>
              <a:avLst/>
              <a:gdLst/>
              <a:ahLst/>
              <a:cxnLst/>
              <a:rect l="l" t="t" r="r" b="b"/>
              <a:pathLst>
                <a:path w="307831" h="173712" extrusionOk="0">
                  <a:moveTo>
                    <a:pt x="15552" y="41682"/>
                  </a:moveTo>
                  <a:cubicBezTo>
                    <a:pt x="51240" y="51598"/>
                    <a:pt x="89394" y="46978"/>
                    <a:pt x="121698" y="28823"/>
                  </a:cubicBezTo>
                  <a:cubicBezTo>
                    <a:pt x="147260" y="29585"/>
                    <a:pt x="286096" y="-30041"/>
                    <a:pt x="305007" y="20060"/>
                  </a:cubicBezTo>
                  <a:cubicBezTo>
                    <a:pt x="321542" y="63875"/>
                    <a:pt x="261484" y="104452"/>
                    <a:pt x="228984" y="112262"/>
                  </a:cubicBezTo>
                  <a:cubicBezTo>
                    <a:pt x="158854" y="129312"/>
                    <a:pt x="106969" y="164364"/>
                    <a:pt x="78840" y="170269"/>
                  </a:cubicBezTo>
                  <a:cubicBezTo>
                    <a:pt x="57839" y="174746"/>
                    <a:pt x="30661" y="177604"/>
                    <a:pt x="13936" y="160744"/>
                  </a:cubicBezTo>
                  <a:cubicBezTo>
                    <a:pt x="-5735" y="141218"/>
                    <a:pt x="-4024" y="67781"/>
                    <a:pt x="15552" y="4168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0" name="Google Shape;2090;p28"/>
            <p:cNvSpPr/>
            <p:nvPr/>
          </p:nvSpPr>
          <p:spPr>
            <a:xfrm>
              <a:off x="2722045" y="4705011"/>
              <a:ext cx="303068" cy="144889"/>
            </a:xfrm>
            <a:custGeom>
              <a:avLst/>
              <a:gdLst/>
              <a:ahLst/>
              <a:cxnLst/>
              <a:rect l="l" t="t" r="r" b="b"/>
              <a:pathLst>
                <a:path w="303068" h="144889" extrusionOk="0">
                  <a:moveTo>
                    <a:pt x="74407" y="129254"/>
                  </a:moveTo>
                  <a:cubicBezTo>
                    <a:pt x="102915" y="123349"/>
                    <a:pt x="154420" y="88297"/>
                    <a:pt x="224551" y="71247"/>
                  </a:cubicBezTo>
                  <a:cubicBezTo>
                    <a:pt x="251539" y="64770"/>
                    <a:pt x="297913" y="35147"/>
                    <a:pt x="302569" y="0"/>
                  </a:cubicBezTo>
                  <a:cubicBezTo>
                    <a:pt x="308841" y="40386"/>
                    <a:pt x="254580" y="76200"/>
                    <a:pt x="224551" y="83439"/>
                  </a:cubicBezTo>
                  <a:cubicBezTo>
                    <a:pt x="154420" y="100489"/>
                    <a:pt x="102535" y="135541"/>
                    <a:pt x="74407" y="141446"/>
                  </a:cubicBezTo>
                  <a:cubicBezTo>
                    <a:pt x="53406" y="145923"/>
                    <a:pt x="26228" y="148781"/>
                    <a:pt x="9503" y="131921"/>
                  </a:cubicBezTo>
                  <a:cubicBezTo>
                    <a:pt x="5040" y="127178"/>
                    <a:pt x="1781" y="121425"/>
                    <a:pt x="0" y="115158"/>
                  </a:cubicBezTo>
                  <a:cubicBezTo>
                    <a:pt x="24707" y="135827"/>
                    <a:pt x="53406" y="133731"/>
                    <a:pt x="74407" y="129254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1" name="Google Shape;2091;p28"/>
            <p:cNvSpPr/>
            <p:nvPr/>
          </p:nvSpPr>
          <p:spPr>
            <a:xfrm>
              <a:off x="2717265" y="3551725"/>
              <a:ext cx="450461" cy="1274557"/>
            </a:xfrm>
            <a:custGeom>
              <a:avLst/>
              <a:gdLst/>
              <a:ahLst/>
              <a:cxnLst/>
              <a:rect l="l" t="t" r="r" b="b"/>
              <a:pathLst>
                <a:path w="450461" h="1274557" extrusionOk="0">
                  <a:moveTo>
                    <a:pt x="12857" y="788003"/>
                  </a:moveTo>
                  <a:cubicBezTo>
                    <a:pt x="18809" y="736320"/>
                    <a:pt x="29529" y="685305"/>
                    <a:pt x="44882" y="635603"/>
                  </a:cubicBezTo>
                  <a:cubicBezTo>
                    <a:pt x="44882" y="635603"/>
                    <a:pt x="35379" y="504063"/>
                    <a:pt x="30532" y="379381"/>
                  </a:cubicBezTo>
                  <a:cubicBezTo>
                    <a:pt x="25021" y="238125"/>
                    <a:pt x="-23919" y="113157"/>
                    <a:pt x="14758" y="0"/>
                  </a:cubicBezTo>
                  <a:lnTo>
                    <a:pt x="450461" y="97155"/>
                  </a:lnTo>
                  <a:cubicBezTo>
                    <a:pt x="450461" y="97155"/>
                    <a:pt x="424138" y="661606"/>
                    <a:pt x="418247" y="729901"/>
                  </a:cubicBezTo>
                  <a:cubicBezTo>
                    <a:pt x="415050" y="783088"/>
                    <a:pt x="408543" y="836019"/>
                    <a:pt x="398766" y="888397"/>
                  </a:cubicBezTo>
                  <a:cubicBezTo>
                    <a:pt x="378810" y="997934"/>
                    <a:pt x="346500" y="1258538"/>
                    <a:pt x="346500" y="1258538"/>
                  </a:cubicBezTo>
                  <a:cubicBezTo>
                    <a:pt x="300412" y="1285304"/>
                    <a:pt x="239974" y="1270445"/>
                    <a:pt x="239974" y="1270445"/>
                  </a:cubicBezTo>
                  <a:cubicBezTo>
                    <a:pt x="239974" y="1270445"/>
                    <a:pt x="243300" y="940975"/>
                    <a:pt x="246246" y="862013"/>
                  </a:cubicBezTo>
                  <a:cubicBezTo>
                    <a:pt x="249857" y="765620"/>
                    <a:pt x="252803" y="772954"/>
                    <a:pt x="252803" y="772954"/>
                  </a:cubicBezTo>
                  <a:lnTo>
                    <a:pt x="238454" y="533400"/>
                  </a:lnTo>
                  <a:lnTo>
                    <a:pt x="228951" y="413956"/>
                  </a:lnTo>
                  <a:cubicBezTo>
                    <a:pt x="228951" y="413956"/>
                    <a:pt x="216882" y="501587"/>
                    <a:pt x="209090" y="579882"/>
                  </a:cubicBezTo>
                  <a:cubicBezTo>
                    <a:pt x="202248" y="648176"/>
                    <a:pt x="185808" y="709898"/>
                    <a:pt x="167373" y="837057"/>
                  </a:cubicBezTo>
                  <a:cubicBezTo>
                    <a:pt x="151503" y="947261"/>
                    <a:pt x="125655" y="1168813"/>
                    <a:pt x="125655" y="1168813"/>
                  </a:cubicBezTo>
                  <a:cubicBezTo>
                    <a:pt x="79567" y="1195673"/>
                    <a:pt x="17038" y="1173385"/>
                    <a:pt x="17038" y="1173385"/>
                  </a:cubicBezTo>
                  <a:cubicBezTo>
                    <a:pt x="17038" y="1173385"/>
                    <a:pt x="314" y="883634"/>
                    <a:pt x="12857" y="788003"/>
                  </a:cubicBezTo>
                  <a:close/>
                </a:path>
              </a:pathLst>
            </a:custGeom>
            <a:solidFill>
              <a:srgbClr val="00B5D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2" name="Google Shape;2092;p28"/>
            <p:cNvSpPr/>
            <p:nvPr/>
          </p:nvSpPr>
          <p:spPr>
            <a:xfrm>
              <a:off x="2775050" y="2505974"/>
              <a:ext cx="327076" cy="524521"/>
            </a:xfrm>
            <a:custGeom>
              <a:avLst/>
              <a:gdLst/>
              <a:ahLst/>
              <a:cxnLst/>
              <a:rect l="l" t="t" r="r" b="b"/>
              <a:pathLst>
                <a:path w="327076" h="524521" extrusionOk="0">
                  <a:moveTo>
                    <a:pt x="18646" y="374524"/>
                  </a:moveTo>
                  <a:cubicBezTo>
                    <a:pt x="51811" y="376143"/>
                    <a:pt x="76518" y="384716"/>
                    <a:pt x="80699" y="374524"/>
                  </a:cubicBezTo>
                  <a:cubicBezTo>
                    <a:pt x="84240" y="357350"/>
                    <a:pt x="86779" y="339986"/>
                    <a:pt x="88302" y="322518"/>
                  </a:cubicBezTo>
                  <a:cubicBezTo>
                    <a:pt x="84406" y="312993"/>
                    <a:pt x="81175" y="302515"/>
                    <a:pt x="81175" y="302515"/>
                  </a:cubicBezTo>
                  <a:cubicBezTo>
                    <a:pt x="39457" y="276797"/>
                    <a:pt x="26343" y="231649"/>
                    <a:pt x="20832" y="178690"/>
                  </a:cubicBezTo>
                  <a:cubicBezTo>
                    <a:pt x="11329" y="88869"/>
                    <a:pt x="59888" y="10288"/>
                    <a:pt x="149595" y="858"/>
                  </a:cubicBezTo>
                  <a:cubicBezTo>
                    <a:pt x="233790" y="-7905"/>
                    <a:pt x="295843" y="51436"/>
                    <a:pt x="312378" y="132875"/>
                  </a:cubicBezTo>
                  <a:cubicBezTo>
                    <a:pt x="321310" y="173166"/>
                    <a:pt x="338986" y="249175"/>
                    <a:pt x="315038" y="315374"/>
                  </a:cubicBezTo>
                  <a:cubicBezTo>
                    <a:pt x="301640" y="352426"/>
                    <a:pt x="284344" y="382049"/>
                    <a:pt x="267049" y="387478"/>
                  </a:cubicBezTo>
                  <a:cubicBezTo>
                    <a:pt x="250377" y="387059"/>
                    <a:pt x="233746" y="385592"/>
                    <a:pt x="217255" y="383096"/>
                  </a:cubicBezTo>
                  <a:lnTo>
                    <a:pt x="217255" y="383096"/>
                  </a:lnTo>
                  <a:cubicBezTo>
                    <a:pt x="217255" y="383096"/>
                    <a:pt x="212788" y="408052"/>
                    <a:pt x="209747" y="424054"/>
                  </a:cubicBezTo>
                  <a:cubicBezTo>
                    <a:pt x="206707" y="440056"/>
                    <a:pt x="207847" y="448533"/>
                    <a:pt x="239681" y="468155"/>
                  </a:cubicBezTo>
                  <a:cubicBezTo>
                    <a:pt x="271516" y="487776"/>
                    <a:pt x="191597" y="528162"/>
                    <a:pt x="139332" y="524257"/>
                  </a:cubicBezTo>
                  <a:cubicBezTo>
                    <a:pt x="87066" y="520352"/>
                    <a:pt x="28339" y="488634"/>
                    <a:pt x="12279" y="454820"/>
                  </a:cubicBezTo>
                  <a:cubicBezTo>
                    <a:pt x="-5681" y="417863"/>
                    <a:pt x="-4256" y="373476"/>
                    <a:pt x="18646" y="374524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3" name="Google Shape;2093;p28"/>
            <p:cNvSpPr/>
            <p:nvPr/>
          </p:nvSpPr>
          <p:spPr>
            <a:xfrm>
              <a:off x="2667800" y="2877512"/>
              <a:ext cx="502799" cy="834581"/>
            </a:xfrm>
            <a:custGeom>
              <a:avLst/>
              <a:gdLst/>
              <a:ahLst/>
              <a:cxnLst/>
              <a:rect l="l" t="t" r="r" b="b"/>
              <a:pathLst>
                <a:path w="502799" h="834581" extrusionOk="0">
                  <a:moveTo>
                    <a:pt x="173885" y="7939"/>
                  </a:moveTo>
                  <a:cubicBezTo>
                    <a:pt x="164383" y="30894"/>
                    <a:pt x="188044" y="58993"/>
                    <a:pt x="249908" y="78614"/>
                  </a:cubicBezTo>
                  <a:cubicBezTo>
                    <a:pt x="311771" y="98236"/>
                    <a:pt x="317853" y="72995"/>
                    <a:pt x="317853" y="72995"/>
                  </a:cubicBezTo>
                  <a:cubicBezTo>
                    <a:pt x="317853" y="72995"/>
                    <a:pt x="409270" y="114714"/>
                    <a:pt x="439013" y="135574"/>
                  </a:cubicBezTo>
                  <a:cubicBezTo>
                    <a:pt x="476359" y="161768"/>
                    <a:pt x="492989" y="237587"/>
                    <a:pt x="498026" y="365603"/>
                  </a:cubicBezTo>
                  <a:cubicBezTo>
                    <a:pt x="503822" y="513812"/>
                    <a:pt x="504393" y="733649"/>
                    <a:pt x="499451" y="771558"/>
                  </a:cubicBezTo>
                  <a:cubicBezTo>
                    <a:pt x="499451" y="771558"/>
                    <a:pt x="429511" y="841376"/>
                    <a:pt x="340089" y="834042"/>
                  </a:cubicBezTo>
                  <a:cubicBezTo>
                    <a:pt x="250668" y="826708"/>
                    <a:pt x="100144" y="747270"/>
                    <a:pt x="63558" y="686024"/>
                  </a:cubicBezTo>
                  <a:cubicBezTo>
                    <a:pt x="64603" y="556103"/>
                    <a:pt x="79808" y="534957"/>
                    <a:pt x="58806" y="460091"/>
                  </a:cubicBezTo>
                  <a:cubicBezTo>
                    <a:pt x="10722" y="288641"/>
                    <a:pt x="-14555" y="218632"/>
                    <a:pt x="8822" y="104808"/>
                  </a:cubicBezTo>
                  <a:cubicBezTo>
                    <a:pt x="27827" y="10987"/>
                    <a:pt x="55005" y="-729"/>
                    <a:pt x="91971" y="33"/>
                  </a:cubicBezTo>
                  <a:cubicBezTo>
                    <a:pt x="119400" y="1166"/>
                    <a:pt x="146745" y="3805"/>
                    <a:pt x="173885" y="7939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4" name="Google Shape;2094;p28"/>
            <p:cNvSpPr/>
            <p:nvPr/>
          </p:nvSpPr>
          <p:spPr>
            <a:xfrm>
              <a:off x="3024379" y="2981457"/>
              <a:ext cx="633923" cy="498110"/>
            </a:xfrm>
            <a:custGeom>
              <a:avLst/>
              <a:gdLst/>
              <a:ahLst/>
              <a:cxnLst/>
              <a:rect l="l" t="t" r="r" b="b"/>
              <a:pathLst>
                <a:path w="633923" h="498110" extrusionOk="0">
                  <a:moveTo>
                    <a:pt x="282563" y="384245"/>
                  </a:moveTo>
                  <a:cubicBezTo>
                    <a:pt x="209107" y="402723"/>
                    <a:pt x="191907" y="356336"/>
                    <a:pt x="182214" y="317570"/>
                  </a:cubicBezTo>
                  <a:cubicBezTo>
                    <a:pt x="158837" y="224510"/>
                    <a:pt x="146293" y="140500"/>
                    <a:pt x="128903" y="87731"/>
                  </a:cubicBezTo>
                  <a:cubicBezTo>
                    <a:pt x="108377" y="25438"/>
                    <a:pt x="86901" y="15532"/>
                    <a:pt x="56682" y="3435"/>
                  </a:cubicBezTo>
                  <a:cubicBezTo>
                    <a:pt x="21236" y="-10853"/>
                    <a:pt x="-9268" y="19151"/>
                    <a:pt x="2611" y="98685"/>
                  </a:cubicBezTo>
                  <a:cubicBezTo>
                    <a:pt x="16485" y="192506"/>
                    <a:pt x="34825" y="258324"/>
                    <a:pt x="69796" y="369195"/>
                  </a:cubicBezTo>
                  <a:cubicBezTo>
                    <a:pt x="79298" y="397770"/>
                    <a:pt x="99444" y="449681"/>
                    <a:pt x="130138" y="474542"/>
                  </a:cubicBezTo>
                  <a:cubicBezTo>
                    <a:pt x="168150" y="505212"/>
                    <a:pt x="225166" y="503879"/>
                    <a:pt x="311357" y="482447"/>
                  </a:cubicBezTo>
                  <a:cubicBezTo>
                    <a:pt x="348133" y="472922"/>
                    <a:pt x="388519" y="451205"/>
                    <a:pt x="458175" y="418630"/>
                  </a:cubicBezTo>
                  <a:cubicBezTo>
                    <a:pt x="477181" y="409867"/>
                    <a:pt x="491435" y="404056"/>
                    <a:pt x="527260" y="387293"/>
                  </a:cubicBezTo>
                  <a:cubicBezTo>
                    <a:pt x="563086" y="370529"/>
                    <a:pt x="600432" y="342620"/>
                    <a:pt x="619247" y="315284"/>
                  </a:cubicBezTo>
                  <a:cubicBezTo>
                    <a:pt x="638063" y="287947"/>
                    <a:pt x="634832" y="270706"/>
                    <a:pt x="630936" y="264515"/>
                  </a:cubicBezTo>
                  <a:cubicBezTo>
                    <a:pt x="626089" y="256705"/>
                    <a:pt x="623429" y="262896"/>
                    <a:pt x="613356" y="274040"/>
                  </a:cubicBezTo>
                  <a:cubicBezTo>
                    <a:pt x="598835" y="293424"/>
                    <a:pt x="580932" y="310007"/>
                    <a:pt x="560520" y="322999"/>
                  </a:cubicBezTo>
                  <a:cubicBezTo>
                    <a:pt x="560520" y="322999"/>
                    <a:pt x="583707" y="298996"/>
                    <a:pt x="596346" y="283375"/>
                  </a:cubicBezTo>
                  <a:cubicBezTo>
                    <a:pt x="607569" y="269535"/>
                    <a:pt x="616900" y="254257"/>
                    <a:pt x="624094" y="237940"/>
                  </a:cubicBezTo>
                  <a:cubicBezTo>
                    <a:pt x="630746" y="222034"/>
                    <a:pt x="617062" y="200412"/>
                    <a:pt x="606609" y="211747"/>
                  </a:cubicBezTo>
                  <a:cubicBezTo>
                    <a:pt x="596156" y="223081"/>
                    <a:pt x="591309" y="234607"/>
                    <a:pt x="572304" y="257467"/>
                  </a:cubicBezTo>
                  <a:cubicBezTo>
                    <a:pt x="562297" y="269621"/>
                    <a:pt x="550875" y="280527"/>
                    <a:pt x="538284" y="289947"/>
                  </a:cubicBezTo>
                  <a:cubicBezTo>
                    <a:pt x="550048" y="273974"/>
                    <a:pt x="560539" y="257095"/>
                    <a:pt x="569643" y="239464"/>
                  </a:cubicBezTo>
                  <a:cubicBezTo>
                    <a:pt x="581711" y="214795"/>
                    <a:pt x="541134" y="227654"/>
                    <a:pt x="518423" y="251656"/>
                  </a:cubicBezTo>
                  <a:cubicBezTo>
                    <a:pt x="501603" y="269087"/>
                    <a:pt x="487349" y="279184"/>
                    <a:pt x="486968" y="274326"/>
                  </a:cubicBezTo>
                  <a:cubicBezTo>
                    <a:pt x="486588" y="269468"/>
                    <a:pt x="453804" y="304711"/>
                    <a:pt x="437174" y="321951"/>
                  </a:cubicBezTo>
                  <a:cubicBezTo>
                    <a:pt x="419119" y="342144"/>
                    <a:pt x="352314" y="366623"/>
                    <a:pt x="282563" y="38424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5" name="Google Shape;2095;p28"/>
            <p:cNvSpPr/>
            <p:nvPr/>
          </p:nvSpPr>
          <p:spPr>
            <a:xfrm>
              <a:off x="3001678" y="2971210"/>
              <a:ext cx="194366" cy="284908"/>
            </a:xfrm>
            <a:custGeom>
              <a:avLst/>
              <a:gdLst/>
              <a:ahLst/>
              <a:cxnLst/>
              <a:rect l="l" t="t" r="r" b="b"/>
              <a:pathLst>
                <a:path w="194366" h="284908" extrusionOk="0">
                  <a:moveTo>
                    <a:pt x="52205" y="1299"/>
                  </a:moveTo>
                  <a:cubicBezTo>
                    <a:pt x="101239" y="-5940"/>
                    <a:pt x="135925" y="16158"/>
                    <a:pt x="157496" y="90644"/>
                  </a:cubicBezTo>
                  <a:cubicBezTo>
                    <a:pt x="179067" y="165129"/>
                    <a:pt x="194367" y="226184"/>
                    <a:pt x="194367" y="226184"/>
                  </a:cubicBezTo>
                  <a:cubicBezTo>
                    <a:pt x="174970" y="254293"/>
                    <a:pt x="145545" y="273867"/>
                    <a:pt x="112168" y="280858"/>
                  </a:cubicBezTo>
                  <a:cubicBezTo>
                    <a:pt x="53535" y="295146"/>
                    <a:pt x="32439" y="267047"/>
                    <a:pt x="32439" y="267047"/>
                  </a:cubicBezTo>
                  <a:cubicBezTo>
                    <a:pt x="32439" y="267047"/>
                    <a:pt x="16189" y="189037"/>
                    <a:pt x="6021" y="135888"/>
                  </a:cubicBezTo>
                  <a:cubicBezTo>
                    <a:pt x="-4147" y="82738"/>
                    <a:pt x="-8423" y="10348"/>
                    <a:pt x="52205" y="129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6" name="Google Shape;2096;p28"/>
            <p:cNvSpPr/>
            <p:nvPr/>
          </p:nvSpPr>
          <p:spPr>
            <a:xfrm>
              <a:off x="2785215" y="2483249"/>
              <a:ext cx="317013" cy="350275"/>
            </a:xfrm>
            <a:custGeom>
              <a:avLst/>
              <a:gdLst/>
              <a:ahLst/>
              <a:cxnLst/>
              <a:rect l="l" t="t" r="r" b="b"/>
              <a:pathLst>
                <a:path w="317013" h="350275" extrusionOk="0">
                  <a:moveTo>
                    <a:pt x="299172" y="144551"/>
                  </a:moveTo>
                  <a:cubicBezTo>
                    <a:pt x="299172" y="144551"/>
                    <a:pt x="376620" y="26441"/>
                    <a:pt x="208800" y="2438"/>
                  </a:cubicBezTo>
                  <a:cubicBezTo>
                    <a:pt x="87735" y="-14898"/>
                    <a:pt x="10002" y="63017"/>
                    <a:pt x="974" y="147599"/>
                  </a:cubicBezTo>
                  <a:cubicBezTo>
                    <a:pt x="-7579" y="228466"/>
                    <a:pt x="42026" y="312381"/>
                    <a:pt x="77947" y="345623"/>
                  </a:cubicBezTo>
                  <a:cubicBezTo>
                    <a:pt x="95432" y="351910"/>
                    <a:pt x="133063" y="355148"/>
                    <a:pt x="182477" y="332955"/>
                  </a:cubicBezTo>
                  <a:cubicBezTo>
                    <a:pt x="184492" y="310952"/>
                    <a:pt x="185285" y="288854"/>
                    <a:pt x="184853" y="266756"/>
                  </a:cubicBezTo>
                  <a:cubicBezTo>
                    <a:pt x="184853" y="266756"/>
                    <a:pt x="126031" y="142360"/>
                    <a:pt x="299172" y="14455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7" name="Google Shape;2097;p28"/>
            <p:cNvSpPr/>
            <p:nvPr/>
          </p:nvSpPr>
          <p:spPr>
            <a:xfrm>
              <a:off x="3466812" y="3201065"/>
              <a:ext cx="95905" cy="84340"/>
            </a:xfrm>
            <a:custGeom>
              <a:avLst/>
              <a:gdLst/>
              <a:ahLst/>
              <a:cxnLst/>
              <a:rect l="l" t="t" r="r" b="b"/>
              <a:pathLst>
                <a:path w="95905" h="84340" extrusionOk="0">
                  <a:moveTo>
                    <a:pt x="10991" y="71863"/>
                  </a:moveTo>
                  <a:cubicBezTo>
                    <a:pt x="10991" y="71863"/>
                    <a:pt x="-8015" y="37097"/>
                    <a:pt x="3959" y="28429"/>
                  </a:cubicBezTo>
                  <a:cubicBezTo>
                    <a:pt x="15932" y="19761"/>
                    <a:pt x="33322" y="52337"/>
                    <a:pt x="36838" y="65100"/>
                  </a:cubicBezTo>
                  <a:cubicBezTo>
                    <a:pt x="40354" y="77864"/>
                    <a:pt x="35508" y="61195"/>
                    <a:pt x="35508" y="61195"/>
                  </a:cubicBezTo>
                  <a:cubicBezTo>
                    <a:pt x="35508" y="61195"/>
                    <a:pt x="22489" y="21952"/>
                    <a:pt x="30947" y="14427"/>
                  </a:cubicBezTo>
                  <a:cubicBezTo>
                    <a:pt x="39404" y="6903"/>
                    <a:pt x="50807" y="23952"/>
                    <a:pt x="62116" y="48336"/>
                  </a:cubicBezTo>
                  <a:cubicBezTo>
                    <a:pt x="73424" y="72720"/>
                    <a:pt x="64967" y="46146"/>
                    <a:pt x="64967" y="46146"/>
                  </a:cubicBezTo>
                  <a:cubicBezTo>
                    <a:pt x="64967" y="46146"/>
                    <a:pt x="45961" y="6807"/>
                    <a:pt x="54228" y="1378"/>
                  </a:cubicBezTo>
                  <a:cubicBezTo>
                    <a:pt x="64967" y="-5956"/>
                    <a:pt x="82737" y="17380"/>
                    <a:pt x="93285" y="38430"/>
                  </a:cubicBezTo>
                  <a:cubicBezTo>
                    <a:pt x="103833" y="59480"/>
                    <a:pt x="79126" y="84341"/>
                    <a:pt x="79126" y="8434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098" name="Google Shape;2098;p28"/>
            <p:cNvGrpSpPr/>
            <p:nvPr/>
          </p:nvGrpSpPr>
          <p:grpSpPr>
            <a:xfrm>
              <a:off x="3439221" y="3170887"/>
              <a:ext cx="276341" cy="167131"/>
              <a:chOff x="4963646" y="3895887"/>
              <a:chExt cx="276341" cy="167131"/>
            </a:xfrm>
          </p:grpSpPr>
          <p:sp>
            <p:nvSpPr>
              <p:cNvPr id="2099" name="Google Shape;2099;p28"/>
              <p:cNvSpPr/>
              <p:nvPr/>
            </p:nvSpPr>
            <p:spPr>
              <a:xfrm>
                <a:off x="4963697" y="3902424"/>
                <a:ext cx="275954" cy="159820"/>
              </a:xfrm>
              <a:custGeom>
                <a:avLst/>
                <a:gdLst/>
                <a:ahLst/>
                <a:cxnLst/>
                <a:rect l="l" t="t" r="r" b="b"/>
                <a:pathLst>
                  <a:path w="275954" h="159820" extrusionOk="0">
                    <a:moveTo>
                      <a:pt x="75211" y="157607"/>
                    </a:moveTo>
                    <a:lnTo>
                      <a:pt x="4035" y="116363"/>
                    </a:lnTo>
                    <a:cubicBezTo>
                      <a:pt x="-1951" y="112934"/>
                      <a:pt x="-1191" y="106838"/>
                      <a:pt x="5746" y="102838"/>
                    </a:cubicBezTo>
                    <a:lnTo>
                      <a:pt x="177271" y="3301"/>
                    </a:lnTo>
                    <a:cubicBezTo>
                      <a:pt x="184503" y="-737"/>
                      <a:pt x="193217" y="-1090"/>
                      <a:pt x="200743" y="2349"/>
                    </a:cubicBezTo>
                    <a:lnTo>
                      <a:pt x="271919" y="43497"/>
                    </a:lnTo>
                    <a:cubicBezTo>
                      <a:pt x="277906" y="47021"/>
                      <a:pt x="277146" y="53022"/>
                      <a:pt x="270209" y="57118"/>
                    </a:cubicBezTo>
                    <a:lnTo>
                      <a:pt x="98303" y="156559"/>
                    </a:lnTo>
                    <a:cubicBezTo>
                      <a:pt x="91195" y="160502"/>
                      <a:pt x="82652" y="160893"/>
                      <a:pt x="75211" y="157607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00" name="Google Shape;2100;p28"/>
              <p:cNvSpPr/>
              <p:nvPr/>
            </p:nvSpPr>
            <p:spPr>
              <a:xfrm>
                <a:off x="4963646" y="4006310"/>
                <a:ext cx="7697" cy="6572"/>
              </a:xfrm>
              <a:custGeom>
                <a:avLst/>
                <a:gdLst/>
                <a:ahLst/>
                <a:cxnLst/>
                <a:rect l="l" t="t" r="r" b="b"/>
                <a:pathLst>
                  <a:path w="7697" h="6572" extrusionOk="0">
                    <a:moveTo>
                      <a:pt x="0" y="6572"/>
                    </a:moveTo>
                    <a:lnTo>
                      <a:pt x="0" y="0"/>
                    </a:lnTo>
                    <a:lnTo>
                      <a:pt x="7697" y="2858"/>
                    </a:lnTo>
                    <a:lnTo>
                      <a:pt x="0" y="6572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01" name="Google Shape;2101;p28"/>
              <p:cNvSpPr/>
              <p:nvPr/>
            </p:nvSpPr>
            <p:spPr>
              <a:xfrm>
                <a:off x="5233906" y="3945350"/>
                <a:ext cx="6081" cy="6286"/>
              </a:xfrm>
              <a:custGeom>
                <a:avLst/>
                <a:gdLst/>
                <a:ahLst/>
                <a:cxnLst/>
                <a:rect l="l" t="t" r="r" b="b"/>
                <a:pathLst>
                  <a:path w="6081" h="6286" extrusionOk="0">
                    <a:moveTo>
                      <a:pt x="6082" y="6287"/>
                    </a:moveTo>
                    <a:lnTo>
                      <a:pt x="6082" y="0"/>
                    </a:lnTo>
                    <a:lnTo>
                      <a:pt x="0" y="3905"/>
                    </a:lnTo>
                    <a:lnTo>
                      <a:pt x="6082" y="6287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02" name="Google Shape;2102;p28"/>
              <p:cNvSpPr/>
              <p:nvPr/>
            </p:nvSpPr>
            <p:spPr>
              <a:xfrm>
                <a:off x="4963697" y="3896900"/>
                <a:ext cx="275954" cy="159768"/>
              </a:xfrm>
              <a:custGeom>
                <a:avLst/>
                <a:gdLst/>
                <a:ahLst/>
                <a:cxnLst/>
                <a:rect l="l" t="t" r="r" b="b"/>
                <a:pathLst>
                  <a:path w="275954" h="159768" extrusionOk="0">
                    <a:moveTo>
                      <a:pt x="75211" y="157511"/>
                    </a:moveTo>
                    <a:lnTo>
                      <a:pt x="4035" y="116363"/>
                    </a:lnTo>
                    <a:cubicBezTo>
                      <a:pt x="-1951" y="112839"/>
                      <a:pt x="-1191" y="106838"/>
                      <a:pt x="5746" y="102743"/>
                    </a:cubicBezTo>
                    <a:lnTo>
                      <a:pt x="177271" y="3302"/>
                    </a:lnTo>
                    <a:cubicBezTo>
                      <a:pt x="184503" y="-737"/>
                      <a:pt x="193217" y="-1089"/>
                      <a:pt x="200743" y="2349"/>
                    </a:cubicBezTo>
                    <a:lnTo>
                      <a:pt x="271919" y="43497"/>
                    </a:lnTo>
                    <a:cubicBezTo>
                      <a:pt x="277906" y="47021"/>
                      <a:pt x="277146" y="53022"/>
                      <a:pt x="270209" y="57118"/>
                    </a:cubicBezTo>
                    <a:lnTo>
                      <a:pt x="98303" y="156559"/>
                    </a:lnTo>
                    <a:cubicBezTo>
                      <a:pt x="91176" y="160474"/>
                      <a:pt x="82633" y="160826"/>
                      <a:pt x="75211" y="157511"/>
                    </a:cubicBezTo>
                    <a:close/>
                  </a:path>
                </a:pathLst>
              </a:custGeom>
              <a:solidFill>
                <a:srgbClr val="616E8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03" name="Google Shape;2103;p28"/>
              <p:cNvSpPr/>
              <p:nvPr/>
            </p:nvSpPr>
            <p:spPr>
              <a:xfrm rot="-1790023">
                <a:off x="4978521" y="4031078"/>
                <a:ext cx="1525" cy="2676"/>
              </a:xfrm>
              <a:custGeom>
                <a:avLst/>
                <a:gdLst/>
                <a:ahLst/>
                <a:cxnLst/>
                <a:rect l="l" t="t" r="r" b="b"/>
                <a:pathLst>
                  <a:path w="1525" h="2676" extrusionOk="0">
                    <a:moveTo>
                      <a:pt x="1526" y="1339"/>
                    </a:moveTo>
                    <a:cubicBezTo>
                      <a:pt x="1526" y="2078"/>
                      <a:pt x="1185" y="2677"/>
                      <a:pt x="763" y="2677"/>
                    </a:cubicBezTo>
                    <a:cubicBezTo>
                      <a:pt x="342" y="2677"/>
                      <a:pt x="0" y="2078"/>
                      <a:pt x="0" y="1339"/>
                    </a:cubicBezTo>
                    <a:cubicBezTo>
                      <a:pt x="0" y="600"/>
                      <a:pt x="342" y="1"/>
                      <a:pt x="763" y="1"/>
                    </a:cubicBezTo>
                    <a:cubicBezTo>
                      <a:pt x="1185" y="1"/>
                      <a:pt x="1526" y="600"/>
                      <a:pt x="1526" y="1339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04" name="Google Shape;2104;p28"/>
              <p:cNvSpPr/>
              <p:nvPr/>
            </p:nvSpPr>
            <p:spPr>
              <a:xfrm rot="-1801764">
                <a:off x="4978313" y="4021200"/>
                <a:ext cx="1519" cy="2664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2666" extrusionOk="0">
                    <a:moveTo>
                      <a:pt x="1520" y="1333"/>
                    </a:moveTo>
                    <a:cubicBezTo>
                      <a:pt x="1520" y="2070"/>
                      <a:pt x="1180" y="2667"/>
                      <a:pt x="760" y="2667"/>
                    </a:cubicBezTo>
                    <a:cubicBezTo>
                      <a:pt x="340" y="2667"/>
                      <a:pt x="0" y="2070"/>
                      <a:pt x="0" y="1333"/>
                    </a:cubicBezTo>
                    <a:cubicBezTo>
                      <a:pt x="0" y="597"/>
                      <a:pt x="340" y="0"/>
                      <a:pt x="760" y="0"/>
                    </a:cubicBezTo>
                    <a:cubicBezTo>
                      <a:pt x="1180" y="0"/>
                      <a:pt x="1520" y="597"/>
                      <a:pt x="1520" y="1333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05" name="Google Shape;2105;p28"/>
              <p:cNvSpPr/>
              <p:nvPr/>
            </p:nvSpPr>
            <p:spPr>
              <a:xfrm rot="-1801764">
                <a:off x="4981704" y="4023218"/>
                <a:ext cx="1519" cy="2664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2666" extrusionOk="0">
                    <a:moveTo>
                      <a:pt x="1520" y="1333"/>
                    </a:moveTo>
                    <a:cubicBezTo>
                      <a:pt x="1520" y="2070"/>
                      <a:pt x="1180" y="2667"/>
                      <a:pt x="760" y="2667"/>
                    </a:cubicBezTo>
                    <a:cubicBezTo>
                      <a:pt x="340" y="2667"/>
                      <a:pt x="0" y="2070"/>
                      <a:pt x="0" y="1333"/>
                    </a:cubicBezTo>
                    <a:cubicBezTo>
                      <a:pt x="0" y="597"/>
                      <a:pt x="340" y="0"/>
                      <a:pt x="760" y="0"/>
                    </a:cubicBezTo>
                    <a:cubicBezTo>
                      <a:pt x="1180" y="0"/>
                      <a:pt x="1520" y="597"/>
                      <a:pt x="1520" y="1333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06" name="Google Shape;2106;p28"/>
              <p:cNvSpPr/>
              <p:nvPr/>
            </p:nvSpPr>
            <p:spPr>
              <a:xfrm rot="-1801764">
                <a:off x="4985189" y="4025236"/>
                <a:ext cx="1519" cy="2664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2666" extrusionOk="0">
                    <a:moveTo>
                      <a:pt x="1520" y="1334"/>
                    </a:moveTo>
                    <a:cubicBezTo>
                      <a:pt x="1520" y="2070"/>
                      <a:pt x="1180" y="2667"/>
                      <a:pt x="760" y="2667"/>
                    </a:cubicBezTo>
                    <a:cubicBezTo>
                      <a:pt x="340" y="2667"/>
                      <a:pt x="0" y="2070"/>
                      <a:pt x="0" y="1334"/>
                    </a:cubicBezTo>
                    <a:cubicBezTo>
                      <a:pt x="0" y="597"/>
                      <a:pt x="340" y="0"/>
                      <a:pt x="760" y="0"/>
                    </a:cubicBezTo>
                    <a:cubicBezTo>
                      <a:pt x="1180" y="0"/>
                      <a:pt x="1520" y="597"/>
                      <a:pt x="1520" y="1334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07" name="Google Shape;2107;p28"/>
              <p:cNvSpPr/>
              <p:nvPr/>
            </p:nvSpPr>
            <p:spPr>
              <a:xfrm rot="-1801764">
                <a:off x="5014562" y="4042240"/>
                <a:ext cx="1519" cy="2664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2666" extrusionOk="0">
                    <a:moveTo>
                      <a:pt x="1520" y="1333"/>
                    </a:moveTo>
                    <a:cubicBezTo>
                      <a:pt x="1520" y="2070"/>
                      <a:pt x="1180" y="2667"/>
                      <a:pt x="760" y="2667"/>
                    </a:cubicBezTo>
                    <a:cubicBezTo>
                      <a:pt x="340" y="2667"/>
                      <a:pt x="0" y="2070"/>
                      <a:pt x="0" y="1333"/>
                    </a:cubicBezTo>
                    <a:cubicBezTo>
                      <a:pt x="0" y="597"/>
                      <a:pt x="340" y="0"/>
                      <a:pt x="760" y="0"/>
                    </a:cubicBezTo>
                    <a:cubicBezTo>
                      <a:pt x="1180" y="0"/>
                      <a:pt x="1520" y="597"/>
                      <a:pt x="1520" y="1333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08" name="Google Shape;2108;p28"/>
              <p:cNvSpPr/>
              <p:nvPr/>
            </p:nvSpPr>
            <p:spPr>
              <a:xfrm rot="-1801764">
                <a:off x="5017905" y="4044175"/>
                <a:ext cx="1519" cy="2664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2666" extrusionOk="0">
                    <a:moveTo>
                      <a:pt x="1520" y="1334"/>
                    </a:moveTo>
                    <a:cubicBezTo>
                      <a:pt x="1520" y="2070"/>
                      <a:pt x="1180" y="2667"/>
                      <a:pt x="760" y="2667"/>
                    </a:cubicBezTo>
                    <a:cubicBezTo>
                      <a:pt x="340" y="2667"/>
                      <a:pt x="0" y="2070"/>
                      <a:pt x="0" y="1334"/>
                    </a:cubicBezTo>
                    <a:cubicBezTo>
                      <a:pt x="0" y="597"/>
                      <a:pt x="340" y="0"/>
                      <a:pt x="760" y="0"/>
                    </a:cubicBezTo>
                    <a:cubicBezTo>
                      <a:pt x="1180" y="0"/>
                      <a:pt x="1520" y="597"/>
                      <a:pt x="1520" y="1334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09" name="Google Shape;2109;p28"/>
              <p:cNvSpPr/>
              <p:nvPr/>
            </p:nvSpPr>
            <p:spPr>
              <a:xfrm rot="-1801764">
                <a:off x="5021390" y="4046193"/>
                <a:ext cx="1519" cy="2664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2666" extrusionOk="0">
                    <a:moveTo>
                      <a:pt x="1520" y="1333"/>
                    </a:moveTo>
                    <a:cubicBezTo>
                      <a:pt x="1520" y="2070"/>
                      <a:pt x="1180" y="2667"/>
                      <a:pt x="760" y="2667"/>
                    </a:cubicBezTo>
                    <a:cubicBezTo>
                      <a:pt x="340" y="2667"/>
                      <a:pt x="0" y="2070"/>
                      <a:pt x="0" y="1333"/>
                    </a:cubicBezTo>
                    <a:cubicBezTo>
                      <a:pt x="0" y="597"/>
                      <a:pt x="340" y="0"/>
                      <a:pt x="760" y="0"/>
                    </a:cubicBezTo>
                    <a:cubicBezTo>
                      <a:pt x="1180" y="0"/>
                      <a:pt x="1520" y="597"/>
                      <a:pt x="1520" y="1333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10" name="Google Shape;2110;p28"/>
              <p:cNvSpPr/>
              <p:nvPr/>
            </p:nvSpPr>
            <p:spPr>
              <a:xfrm rot="-1790023">
                <a:off x="5028625" y="4060140"/>
                <a:ext cx="1525" cy="2676"/>
              </a:xfrm>
              <a:custGeom>
                <a:avLst/>
                <a:gdLst/>
                <a:ahLst/>
                <a:cxnLst/>
                <a:rect l="l" t="t" r="r" b="b"/>
                <a:pathLst>
                  <a:path w="1525" h="2676" extrusionOk="0">
                    <a:moveTo>
                      <a:pt x="1526" y="1339"/>
                    </a:moveTo>
                    <a:cubicBezTo>
                      <a:pt x="1526" y="2079"/>
                      <a:pt x="1185" y="2678"/>
                      <a:pt x="763" y="2678"/>
                    </a:cubicBezTo>
                    <a:cubicBezTo>
                      <a:pt x="342" y="2678"/>
                      <a:pt x="0" y="2079"/>
                      <a:pt x="0" y="1339"/>
                    </a:cubicBezTo>
                    <a:cubicBezTo>
                      <a:pt x="0" y="600"/>
                      <a:pt x="342" y="1"/>
                      <a:pt x="763" y="1"/>
                    </a:cubicBezTo>
                    <a:cubicBezTo>
                      <a:pt x="1185" y="1"/>
                      <a:pt x="1526" y="600"/>
                      <a:pt x="1526" y="1339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11" name="Google Shape;2111;p28"/>
              <p:cNvSpPr/>
              <p:nvPr/>
            </p:nvSpPr>
            <p:spPr>
              <a:xfrm>
                <a:off x="4994815" y="4030735"/>
                <a:ext cx="11593" cy="8583"/>
              </a:xfrm>
              <a:custGeom>
                <a:avLst/>
                <a:gdLst/>
                <a:ahLst/>
                <a:cxnLst/>
                <a:rect l="l" t="t" r="r" b="b"/>
                <a:pathLst>
                  <a:path w="11593" h="8583" extrusionOk="0">
                    <a:moveTo>
                      <a:pt x="10548" y="8436"/>
                    </a:moveTo>
                    <a:lnTo>
                      <a:pt x="1045" y="3007"/>
                    </a:lnTo>
                    <a:cubicBezTo>
                      <a:pt x="393" y="2512"/>
                      <a:pt x="8" y="1731"/>
                      <a:pt x="0" y="911"/>
                    </a:cubicBezTo>
                    <a:lnTo>
                      <a:pt x="0" y="911"/>
                    </a:lnTo>
                    <a:cubicBezTo>
                      <a:pt x="0" y="150"/>
                      <a:pt x="475" y="-232"/>
                      <a:pt x="1045" y="150"/>
                    </a:cubicBezTo>
                    <a:lnTo>
                      <a:pt x="10548" y="5579"/>
                    </a:lnTo>
                    <a:cubicBezTo>
                      <a:pt x="11197" y="6036"/>
                      <a:pt x="11586" y="6779"/>
                      <a:pt x="11593" y="7579"/>
                    </a:cubicBezTo>
                    <a:lnTo>
                      <a:pt x="11593" y="7579"/>
                    </a:lnTo>
                    <a:cubicBezTo>
                      <a:pt x="11593" y="8436"/>
                      <a:pt x="11118" y="8817"/>
                      <a:pt x="10548" y="8436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12" name="Google Shape;2112;p28"/>
              <p:cNvSpPr/>
              <p:nvPr/>
            </p:nvSpPr>
            <p:spPr>
              <a:xfrm>
                <a:off x="5208723" y="3964590"/>
                <a:ext cx="10739" cy="7715"/>
              </a:xfrm>
              <a:custGeom>
                <a:avLst/>
                <a:gdLst/>
                <a:ahLst/>
                <a:cxnLst/>
                <a:rect l="l" t="t" r="r" b="b"/>
                <a:pathLst>
                  <a:path w="10739" h="7715" extrusionOk="0">
                    <a:moveTo>
                      <a:pt x="9788" y="2667"/>
                    </a:moveTo>
                    <a:lnTo>
                      <a:pt x="1045" y="7715"/>
                    </a:lnTo>
                    <a:cubicBezTo>
                      <a:pt x="475" y="7715"/>
                      <a:pt x="0" y="7715"/>
                      <a:pt x="0" y="6953"/>
                    </a:cubicBezTo>
                    <a:lnTo>
                      <a:pt x="0" y="6953"/>
                    </a:lnTo>
                    <a:cubicBezTo>
                      <a:pt x="48" y="6191"/>
                      <a:pt x="437" y="5496"/>
                      <a:pt x="1045" y="5048"/>
                    </a:cubicBezTo>
                    <a:lnTo>
                      <a:pt x="9788" y="0"/>
                    </a:lnTo>
                    <a:cubicBezTo>
                      <a:pt x="10358" y="0"/>
                      <a:pt x="10738" y="0"/>
                      <a:pt x="10738" y="762"/>
                    </a:cubicBezTo>
                    <a:lnTo>
                      <a:pt x="10738" y="762"/>
                    </a:lnTo>
                    <a:cubicBezTo>
                      <a:pt x="10767" y="1514"/>
                      <a:pt x="10415" y="2238"/>
                      <a:pt x="9788" y="2667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13" name="Google Shape;2113;p28"/>
              <p:cNvSpPr/>
              <p:nvPr/>
            </p:nvSpPr>
            <p:spPr>
              <a:xfrm>
                <a:off x="5195324" y="3972306"/>
                <a:ext cx="10738" cy="7810"/>
              </a:xfrm>
              <a:custGeom>
                <a:avLst/>
                <a:gdLst/>
                <a:ahLst/>
                <a:cxnLst/>
                <a:rect l="l" t="t" r="r" b="b"/>
                <a:pathLst>
                  <a:path w="10738" h="7810" extrusionOk="0">
                    <a:moveTo>
                      <a:pt x="9788" y="2762"/>
                    </a:moveTo>
                    <a:lnTo>
                      <a:pt x="1045" y="7810"/>
                    </a:lnTo>
                    <a:cubicBezTo>
                      <a:pt x="475" y="7810"/>
                      <a:pt x="0" y="7810"/>
                      <a:pt x="0" y="7048"/>
                    </a:cubicBezTo>
                    <a:lnTo>
                      <a:pt x="0" y="7048"/>
                    </a:lnTo>
                    <a:cubicBezTo>
                      <a:pt x="9" y="6277"/>
                      <a:pt x="399" y="5562"/>
                      <a:pt x="1045" y="5143"/>
                    </a:cubicBezTo>
                    <a:lnTo>
                      <a:pt x="9788" y="0"/>
                    </a:lnTo>
                    <a:cubicBezTo>
                      <a:pt x="10358" y="0"/>
                      <a:pt x="10738" y="0"/>
                      <a:pt x="10738" y="762"/>
                    </a:cubicBezTo>
                    <a:lnTo>
                      <a:pt x="10738" y="762"/>
                    </a:lnTo>
                    <a:cubicBezTo>
                      <a:pt x="10738" y="1543"/>
                      <a:pt x="10387" y="2276"/>
                      <a:pt x="9788" y="2762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14" name="Google Shape;2114;p28"/>
              <p:cNvSpPr/>
              <p:nvPr/>
            </p:nvSpPr>
            <p:spPr>
              <a:xfrm>
                <a:off x="4963697" y="3895887"/>
                <a:ext cx="275954" cy="159785"/>
              </a:xfrm>
              <a:custGeom>
                <a:avLst/>
                <a:gdLst/>
                <a:ahLst/>
                <a:cxnLst/>
                <a:rect l="l" t="t" r="r" b="b"/>
                <a:pathLst>
                  <a:path w="275954" h="159785" extrusionOk="0">
                    <a:moveTo>
                      <a:pt x="75211" y="157571"/>
                    </a:moveTo>
                    <a:lnTo>
                      <a:pt x="4035" y="116328"/>
                    </a:lnTo>
                    <a:cubicBezTo>
                      <a:pt x="-1951" y="112899"/>
                      <a:pt x="-1191" y="106803"/>
                      <a:pt x="5746" y="102802"/>
                    </a:cubicBezTo>
                    <a:lnTo>
                      <a:pt x="177271" y="3266"/>
                    </a:lnTo>
                    <a:cubicBezTo>
                      <a:pt x="184513" y="-725"/>
                      <a:pt x="193208" y="-1077"/>
                      <a:pt x="200743" y="2314"/>
                    </a:cubicBezTo>
                    <a:lnTo>
                      <a:pt x="271919" y="43461"/>
                    </a:lnTo>
                    <a:cubicBezTo>
                      <a:pt x="277906" y="46986"/>
                      <a:pt x="277146" y="52986"/>
                      <a:pt x="270209" y="57082"/>
                    </a:cubicBezTo>
                    <a:lnTo>
                      <a:pt x="98303" y="156523"/>
                    </a:lnTo>
                    <a:cubicBezTo>
                      <a:pt x="91195" y="160467"/>
                      <a:pt x="82652" y="160857"/>
                      <a:pt x="75211" y="157571"/>
                    </a:cubicBezTo>
                    <a:close/>
                  </a:path>
                </a:pathLst>
              </a:custGeom>
              <a:solidFill>
                <a:srgbClr val="20232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15" name="Google Shape;2115;p28"/>
              <p:cNvSpPr/>
              <p:nvPr/>
            </p:nvSpPr>
            <p:spPr>
              <a:xfrm>
                <a:off x="4974996" y="3900154"/>
                <a:ext cx="256564" cy="148399"/>
              </a:xfrm>
              <a:custGeom>
                <a:avLst/>
                <a:gdLst/>
                <a:ahLst/>
                <a:cxnLst/>
                <a:rect l="l" t="t" r="r" b="b"/>
                <a:pathLst>
                  <a:path w="256564" h="148399" extrusionOk="0">
                    <a:moveTo>
                      <a:pt x="253303" y="40910"/>
                    </a:moveTo>
                    <a:lnTo>
                      <a:pt x="225555" y="24813"/>
                    </a:lnTo>
                    <a:lnTo>
                      <a:pt x="225555" y="24813"/>
                    </a:lnTo>
                    <a:cubicBezTo>
                      <a:pt x="221820" y="26718"/>
                      <a:pt x="217411" y="26718"/>
                      <a:pt x="213676" y="24813"/>
                    </a:cubicBezTo>
                    <a:cubicBezTo>
                      <a:pt x="211785" y="24174"/>
                      <a:pt x="210768" y="22117"/>
                      <a:pt x="211415" y="20222"/>
                    </a:cubicBezTo>
                    <a:cubicBezTo>
                      <a:pt x="211776" y="19155"/>
                      <a:pt x="212612" y="18317"/>
                      <a:pt x="213676" y="17955"/>
                    </a:cubicBezTo>
                    <a:lnTo>
                      <a:pt x="213676" y="17955"/>
                    </a:lnTo>
                    <a:lnTo>
                      <a:pt x="185928" y="1857"/>
                    </a:lnTo>
                    <a:cubicBezTo>
                      <a:pt x="181129" y="-619"/>
                      <a:pt x="175428" y="-619"/>
                      <a:pt x="170629" y="1857"/>
                    </a:cubicBezTo>
                    <a:lnTo>
                      <a:pt x="3189" y="98727"/>
                    </a:lnTo>
                    <a:cubicBezTo>
                      <a:pt x="749" y="99536"/>
                      <a:pt x="-572" y="102184"/>
                      <a:pt x="239" y="104623"/>
                    </a:cubicBezTo>
                    <a:cubicBezTo>
                      <a:pt x="702" y="106023"/>
                      <a:pt x="1795" y="107118"/>
                      <a:pt x="3189" y="107585"/>
                    </a:cubicBezTo>
                    <a:lnTo>
                      <a:pt x="70659" y="146542"/>
                    </a:lnTo>
                    <a:cubicBezTo>
                      <a:pt x="75458" y="149019"/>
                      <a:pt x="81160" y="149019"/>
                      <a:pt x="85959" y="146542"/>
                    </a:cubicBezTo>
                    <a:lnTo>
                      <a:pt x="253303" y="49673"/>
                    </a:lnTo>
                    <a:cubicBezTo>
                      <a:pt x="255717" y="48949"/>
                      <a:pt x="257095" y="46406"/>
                      <a:pt x="256372" y="43987"/>
                    </a:cubicBezTo>
                    <a:cubicBezTo>
                      <a:pt x="255935" y="42510"/>
                      <a:pt x="254776" y="41348"/>
                      <a:pt x="253303" y="40910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16" name="Google Shape;2116;p28"/>
              <p:cNvSpPr/>
              <p:nvPr/>
            </p:nvSpPr>
            <p:spPr>
              <a:xfrm>
                <a:off x="4974996" y="3900154"/>
                <a:ext cx="256564" cy="148399"/>
              </a:xfrm>
              <a:custGeom>
                <a:avLst/>
                <a:gdLst/>
                <a:ahLst/>
                <a:cxnLst/>
                <a:rect l="l" t="t" r="r" b="b"/>
                <a:pathLst>
                  <a:path w="256564" h="148399" extrusionOk="0">
                    <a:moveTo>
                      <a:pt x="253303" y="40910"/>
                    </a:moveTo>
                    <a:lnTo>
                      <a:pt x="225555" y="24813"/>
                    </a:lnTo>
                    <a:lnTo>
                      <a:pt x="225555" y="24813"/>
                    </a:lnTo>
                    <a:cubicBezTo>
                      <a:pt x="221820" y="26718"/>
                      <a:pt x="217411" y="26718"/>
                      <a:pt x="213676" y="24813"/>
                    </a:cubicBezTo>
                    <a:cubicBezTo>
                      <a:pt x="211785" y="24174"/>
                      <a:pt x="210768" y="22117"/>
                      <a:pt x="211415" y="20222"/>
                    </a:cubicBezTo>
                    <a:cubicBezTo>
                      <a:pt x="211776" y="19155"/>
                      <a:pt x="212612" y="18317"/>
                      <a:pt x="213676" y="17955"/>
                    </a:cubicBezTo>
                    <a:lnTo>
                      <a:pt x="213676" y="17955"/>
                    </a:lnTo>
                    <a:lnTo>
                      <a:pt x="185928" y="1857"/>
                    </a:lnTo>
                    <a:cubicBezTo>
                      <a:pt x="181129" y="-619"/>
                      <a:pt x="175428" y="-619"/>
                      <a:pt x="170629" y="1857"/>
                    </a:cubicBezTo>
                    <a:lnTo>
                      <a:pt x="3189" y="98727"/>
                    </a:lnTo>
                    <a:cubicBezTo>
                      <a:pt x="749" y="99536"/>
                      <a:pt x="-572" y="102184"/>
                      <a:pt x="239" y="104623"/>
                    </a:cubicBezTo>
                    <a:cubicBezTo>
                      <a:pt x="702" y="106023"/>
                      <a:pt x="1795" y="107118"/>
                      <a:pt x="3189" y="107585"/>
                    </a:cubicBezTo>
                    <a:lnTo>
                      <a:pt x="70659" y="146542"/>
                    </a:lnTo>
                    <a:cubicBezTo>
                      <a:pt x="75458" y="149019"/>
                      <a:pt x="81160" y="149019"/>
                      <a:pt x="85959" y="146542"/>
                    </a:cubicBezTo>
                    <a:lnTo>
                      <a:pt x="253303" y="49673"/>
                    </a:lnTo>
                    <a:cubicBezTo>
                      <a:pt x="255717" y="48949"/>
                      <a:pt x="257095" y="46406"/>
                      <a:pt x="256372" y="43987"/>
                    </a:cubicBezTo>
                    <a:cubicBezTo>
                      <a:pt x="255935" y="42510"/>
                      <a:pt x="254776" y="41348"/>
                      <a:pt x="253303" y="40910"/>
                    </a:cubicBezTo>
                    <a:close/>
                  </a:path>
                </a:pathLst>
              </a:custGeom>
              <a:solidFill>
                <a:srgbClr val="000000">
                  <a:alpha val="49411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17" name="Google Shape;2117;p28"/>
              <p:cNvSpPr/>
              <p:nvPr/>
            </p:nvSpPr>
            <p:spPr>
              <a:xfrm>
                <a:off x="5189528" y="3920775"/>
                <a:ext cx="6461" cy="3619"/>
              </a:xfrm>
              <a:custGeom>
                <a:avLst/>
                <a:gdLst/>
                <a:ahLst/>
                <a:cxnLst/>
                <a:rect l="l" t="t" r="r" b="b"/>
                <a:pathLst>
                  <a:path w="6461" h="3619" extrusionOk="0">
                    <a:moveTo>
                      <a:pt x="6462" y="1810"/>
                    </a:moveTo>
                    <a:cubicBezTo>
                      <a:pt x="6462" y="2809"/>
                      <a:pt x="5015" y="3620"/>
                      <a:pt x="3231" y="3620"/>
                    </a:cubicBezTo>
                    <a:cubicBezTo>
                      <a:pt x="1447" y="3620"/>
                      <a:pt x="0" y="2809"/>
                      <a:pt x="0" y="1810"/>
                    </a:cubicBezTo>
                    <a:cubicBezTo>
                      <a:pt x="0" y="810"/>
                      <a:pt x="1447" y="0"/>
                      <a:pt x="3231" y="0"/>
                    </a:cubicBezTo>
                    <a:cubicBezTo>
                      <a:pt x="5015" y="0"/>
                      <a:pt x="6462" y="810"/>
                      <a:pt x="6462" y="1810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18" name="Google Shape;2118;p28"/>
              <p:cNvSpPr/>
              <p:nvPr/>
            </p:nvSpPr>
            <p:spPr>
              <a:xfrm>
                <a:off x="5191381" y="3921823"/>
                <a:ext cx="2668" cy="1547"/>
              </a:xfrm>
              <a:custGeom>
                <a:avLst/>
                <a:gdLst/>
                <a:ahLst/>
                <a:cxnLst/>
                <a:rect l="l" t="t" r="r" b="b"/>
                <a:pathLst>
                  <a:path w="2668" h="1547" extrusionOk="0">
                    <a:moveTo>
                      <a:pt x="428" y="1333"/>
                    </a:moveTo>
                    <a:cubicBezTo>
                      <a:pt x="-143" y="1333"/>
                      <a:pt x="-143" y="571"/>
                      <a:pt x="428" y="286"/>
                    </a:cubicBezTo>
                    <a:cubicBezTo>
                      <a:pt x="1007" y="-95"/>
                      <a:pt x="1748" y="-95"/>
                      <a:pt x="2328" y="286"/>
                    </a:cubicBezTo>
                    <a:cubicBezTo>
                      <a:pt x="2613" y="409"/>
                      <a:pt x="2746" y="752"/>
                      <a:pt x="2623" y="1038"/>
                    </a:cubicBezTo>
                    <a:cubicBezTo>
                      <a:pt x="2566" y="1172"/>
                      <a:pt x="2461" y="1276"/>
                      <a:pt x="2328" y="1333"/>
                    </a:cubicBezTo>
                    <a:cubicBezTo>
                      <a:pt x="1730" y="1619"/>
                      <a:pt x="1026" y="1619"/>
                      <a:pt x="428" y="1333"/>
                    </a:cubicBezTo>
                    <a:close/>
                  </a:path>
                </a:pathLst>
              </a:custGeom>
              <a:solidFill>
                <a:srgbClr val="FFFFFF">
                  <a:alpha val="9411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119" name="Google Shape;2119;p28"/>
            <p:cNvSpPr/>
            <p:nvPr/>
          </p:nvSpPr>
          <p:spPr>
            <a:xfrm>
              <a:off x="3497758" y="3222825"/>
              <a:ext cx="163253" cy="135636"/>
            </a:xfrm>
            <a:custGeom>
              <a:avLst/>
              <a:gdLst/>
              <a:ahLst/>
              <a:cxnLst/>
              <a:rect l="l" t="t" r="r" b="b"/>
              <a:pathLst>
                <a:path w="163253" h="135636" extrusionOk="0">
                  <a:moveTo>
                    <a:pt x="127338" y="95727"/>
                  </a:moveTo>
                  <a:cubicBezTo>
                    <a:pt x="127338" y="95727"/>
                    <a:pt x="165349" y="61723"/>
                    <a:pt x="163163" y="16670"/>
                  </a:cubicBezTo>
                  <a:cubicBezTo>
                    <a:pt x="160882" y="-14763"/>
                    <a:pt x="141972" y="7906"/>
                    <a:pt x="141972" y="7906"/>
                  </a:cubicBezTo>
                  <a:lnTo>
                    <a:pt x="122966" y="42482"/>
                  </a:lnTo>
                  <a:cubicBezTo>
                    <a:pt x="122966" y="42482"/>
                    <a:pt x="103961" y="67152"/>
                    <a:pt x="86475" y="72772"/>
                  </a:cubicBezTo>
                  <a:cubicBezTo>
                    <a:pt x="73115" y="74058"/>
                    <a:pt x="59820" y="76029"/>
                    <a:pt x="46659" y="78677"/>
                  </a:cubicBezTo>
                  <a:cubicBezTo>
                    <a:pt x="23282" y="83249"/>
                    <a:pt x="0" y="112491"/>
                    <a:pt x="0" y="112491"/>
                  </a:cubicBezTo>
                  <a:lnTo>
                    <a:pt x="30124" y="135637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0" name="Google Shape;2120;p28"/>
            <p:cNvSpPr/>
            <p:nvPr/>
          </p:nvSpPr>
          <p:spPr>
            <a:xfrm>
              <a:off x="6274476" y="1508477"/>
              <a:ext cx="336298" cy="520294"/>
            </a:xfrm>
            <a:custGeom>
              <a:avLst/>
              <a:gdLst/>
              <a:ahLst/>
              <a:cxnLst/>
              <a:rect l="l" t="t" r="r" b="b"/>
              <a:pathLst>
                <a:path w="336298" h="520294" extrusionOk="0">
                  <a:moveTo>
                    <a:pt x="294302" y="134437"/>
                  </a:moveTo>
                  <a:lnTo>
                    <a:pt x="70986" y="4897"/>
                  </a:lnTo>
                  <a:cubicBezTo>
                    <a:pt x="63640" y="-75"/>
                    <a:pt x="54403" y="-1342"/>
                    <a:pt x="45994" y="1468"/>
                  </a:cubicBezTo>
                  <a:lnTo>
                    <a:pt x="45994" y="1468"/>
                  </a:lnTo>
                  <a:cubicBezTo>
                    <a:pt x="44188" y="2211"/>
                    <a:pt x="42487" y="3202"/>
                    <a:pt x="40957" y="4421"/>
                  </a:cubicBezTo>
                  <a:lnTo>
                    <a:pt x="0" y="27948"/>
                  </a:lnTo>
                  <a:lnTo>
                    <a:pt x="28508" y="67572"/>
                  </a:lnTo>
                  <a:lnTo>
                    <a:pt x="28508" y="280265"/>
                  </a:lnTo>
                  <a:cubicBezTo>
                    <a:pt x="28508" y="311507"/>
                    <a:pt x="47514" y="347797"/>
                    <a:pt x="70891" y="361323"/>
                  </a:cubicBezTo>
                  <a:lnTo>
                    <a:pt x="267884" y="475623"/>
                  </a:lnTo>
                  <a:lnTo>
                    <a:pt x="274346" y="520295"/>
                  </a:lnTo>
                  <a:cubicBezTo>
                    <a:pt x="275676" y="519628"/>
                    <a:pt x="309601" y="500102"/>
                    <a:pt x="320339" y="493815"/>
                  </a:cubicBezTo>
                  <a:cubicBezTo>
                    <a:pt x="321375" y="493339"/>
                    <a:pt x="322354" y="492768"/>
                    <a:pt x="323285" y="492101"/>
                  </a:cubicBezTo>
                  <a:lnTo>
                    <a:pt x="323285" y="492101"/>
                  </a:lnTo>
                  <a:lnTo>
                    <a:pt x="323285" y="492101"/>
                  </a:lnTo>
                  <a:cubicBezTo>
                    <a:pt x="332560" y="483709"/>
                    <a:pt x="337321" y="471413"/>
                    <a:pt x="336114" y="458954"/>
                  </a:cubicBezTo>
                  <a:lnTo>
                    <a:pt x="336114" y="215495"/>
                  </a:lnTo>
                  <a:cubicBezTo>
                    <a:pt x="336589" y="184253"/>
                    <a:pt x="317678" y="147772"/>
                    <a:pt x="294302" y="134437"/>
                  </a:cubicBezTo>
                  <a:close/>
                </a:path>
              </a:pathLst>
            </a:custGeom>
            <a:solidFill>
              <a:srgbClr val="D9DA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1" name="Google Shape;2121;p28"/>
            <p:cNvSpPr/>
            <p:nvPr/>
          </p:nvSpPr>
          <p:spPr>
            <a:xfrm>
              <a:off x="6256990" y="1535134"/>
              <a:ext cx="307985" cy="495867"/>
            </a:xfrm>
            <a:custGeom>
              <a:avLst/>
              <a:gdLst/>
              <a:ahLst/>
              <a:cxnLst/>
              <a:rect l="l" t="t" r="r" b="b"/>
              <a:pathLst>
                <a:path w="307985" h="495867" extrusionOk="0">
                  <a:moveTo>
                    <a:pt x="265603" y="490781"/>
                  </a:moveTo>
                  <a:lnTo>
                    <a:pt x="42288" y="361527"/>
                  </a:lnTo>
                  <a:cubicBezTo>
                    <a:pt x="18911" y="348002"/>
                    <a:pt x="0" y="311711"/>
                    <a:pt x="0" y="280469"/>
                  </a:cubicBezTo>
                  <a:lnTo>
                    <a:pt x="0" y="37105"/>
                  </a:lnTo>
                  <a:cubicBezTo>
                    <a:pt x="0" y="5864"/>
                    <a:pt x="19006" y="-8424"/>
                    <a:pt x="42288" y="5101"/>
                  </a:cubicBezTo>
                  <a:lnTo>
                    <a:pt x="265603" y="134261"/>
                  </a:lnTo>
                  <a:cubicBezTo>
                    <a:pt x="288980" y="147786"/>
                    <a:pt x="307986" y="184171"/>
                    <a:pt x="307986" y="215413"/>
                  </a:cubicBezTo>
                  <a:lnTo>
                    <a:pt x="307986" y="458682"/>
                  </a:lnTo>
                  <a:cubicBezTo>
                    <a:pt x="307986" y="489924"/>
                    <a:pt x="288980" y="504307"/>
                    <a:pt x="265603" y="490781"/>
                  </a:cubicBezTo>
                  <a:close/>
                </a:path>
              </a:pathLst>
            </a:custGeom>
            <a:solidFill>
              <a:srgbClr val="EFF0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2" name="Google Shape;2122;p28"/>
            <p:cNvSpPr/>
            <p:nvPr/>
          </p:nvSpPr>
          <p:spPr>
            <a:xfrm>
              <a:off x="6322845" y="1634489"/>
              <a:ext cx="176087" cy="297735"/>
            </a:xfrm>
            <a:custGeom>
              <a:avLst/>
              <a:gdLst/>
              <a:ahLst/>
              <a:cxnLst/>
              <a:rect l="l" t="t" r="r" b="b"/>
              <a:pathLst>
                <a:path w="176087" h="297735" extrusionOk="0">
                  <a:moveTo>
                    <a:pt x="0" y="28904"/>
                  </a:moveTo>
                  <a:cubicBezTo>
                    <a:pt x="0" y="15188"/>
                    <a:pt x="3896" y="6330"/>
                    <a:pt x="11593" y="2234"/>
                  </a:cubicBezTo>
                  <a:cubicBezTo>
                    <a:pt x="19291" y="-1862"/>
                    <a:pt x="29364" y="-338"/>
                    <a:pt x="41812" y="6901"/>
                  </a:cubicBezTo>
                  <a:cubicBezTo>
                    <a:pt x="54413" y="14198"/>
                    <a:pt x="64923" y="24627"/>
                    <a:pt x="72316" y="37191"/>
                  </a:cubicBezTo>
                  <a:cubicBezTo>
                    <a:pt x="79842" y="49516"/>
                    <a:pt x="83824" y="63699"/>
                    <a:pt x="83814" y="78148"/>
                  </a:cubicBezTo>
                  <a:lnTo>
                    <a:pt x="83814" y="89197"/>
                  </a:lnTo>
                  <a:cubicBezTo>
                    <a:pt x="83814" y="103009"/>
                    <a:pt x="80013" y="111867"/>
                    <a:pt x="72316" y="115867"/>
                  </a:cubicBezTo>
                  <a:cubicBezTo>
                    <a:pt x="64619" y="119868"/>
                    <a:pt x="54546" y="118153"/>
                    <a:pt x="42097" y="110914"/>
                  </a:cubicBezTo>
                  <a:cubicBezTo>
                    <a:pt x="29478" y="103647"/>
                    <a:pt x="18958" y="93208"/>
                    <a:pt x="11593" y="80625"/>
                  </a:cubicBezTo>
                  <a:cubicBezTo>
                    <a:pt x="4039" y="68338"/>
                    <a:pt x="28" y="54193"/>
                    <a:pt x="0" y="39763"/>
                  </a:cubicBezTo>
                  <a:close/>
                  <a:moveTo>
                    <a:pt x="25467" y="55479"/>
                  </a:moveTo>
                  <a:cubicBezTo>
                    <a:pt x="25467" y="61584"/>
                    <a:pt x="27035" y="67585"/>
                    <a:pt x="30029" y="72910"/>
                  </a:cubicBezTo>
                  <a:cubicBezTo>
                    <a:pt x="32784" y="78158"/>
                    <a:pt x="36975" y="82520"/>
                    <a:pt x="42097" y="85483"/>
                  </a:cubicBezTo>
                  <a:cubicBezTo>
                    <a:pt x="47039" y="88340"/>
                    <a:pt x="50935" y="88721"/>
                    <a:pt x="53881" y="86626"/>
                  </a:cubicBezTo>
                  <a:cubicBezTo>
                    <a:pt x="57226" y="83311"/>
                    <a:pt x="58841" y="78634"/>
                    <a:pt x="58252" y="73957"/>
                  </a:cubicBezTo>
                  <a:lnTo>
                    <a:pt x="58252" y="62623"/>
                  </a:lnTo>
                  <a:cubicBezTo>
                    <a:pt x="58252" y="56536"/>
                    <a:pt x="56751" y="50554"/>
                    <a:pt x="53881" y="45192"/>
                  </a:cubicBezTo>
                  <a:cubicBezTo>
                    <a:pt x="51154" y="39896"/>
                    <a:pt x="46963" y="35496"/>
                    <a:pt x="41812" y="32524"/>
                  </a:cubicBezTo>
                  <a:cubicBezTo>
                    <a:pt x="38581" y="30000"/>
                    <a:pt x="34201" y="29523"/>
                    <a:pt x="30504" y="31285"/>
                  </a:cubicBezTo>
                  <a:cubicBezTo>
                    <a:pt x="27463" y="33286"/>
                    <a:pt x="25942" y="37572"/>
                    <a:pt x="25942" y="44239"/>
                  </a:cubicBezTo>
                  <a:close/>
                  <a:moveTo>
                    <a:pt x="49509" y="221785"/>
                  </a:moveTo>
                  <a:lnTo>
                    <a:pt x="30504" y="199306"/>
                  </a:lnTo>
                  <a:lnTo>
                    <a:pt x="125532" y="78910"/>
                  </a:lnTo>
                  <a:lnTo>
                    <a:pt x="144537" y="101389"/>
                  </a:lnTo>
                  <a:close/>
                  <a:moveTo>
                    <a:pt x="92177" y="208451"/>
                  </a:moveTo>
                  <a:cubicBezTo>
                    <a:pt x="92177" y="194639"/>
                    <a:pt x="96073" y="185781"/>
                    <a:pt x="103866" y="181780"/>
                  </a:cubicBezTo>
                  <a:cubicBezTo>
                    <a:pt x="111658" y="177780"/>
                    <a:pt x="121731" y="179494"/>
                    <a:pt x="134084" y="186638"/>
                  </a:cubicBezTo>
                  <a:cubicBezTo>
                    <a:pt x="146600" y="193934"/>
                    <a:pt x="157062" y="204288"/>
                    <a:pt x="164493" y="216737"/>
                  </a:cubicBezTo>
                  <a:cubicBezTo>
                    <a:pt x="172124" y="229129"/>
                    <a:pt x="176144" y="243417"/>
                    <a:pt x="176087" y="257980"/>
                  </a:cubicBezTo>
                  <a:lnTo>
                    <a:pt x="176087" y="269030"/>
                  </a:lnTo>
                  <a:cubicBezTo>
                    <a:pt x="176087" y="282650"/>
                    <a:pt x="172286" y="291604"/>
                    <a:pt x="164683" y="295604"/>
                  </a:cubicBezTo>
                  <a:cubicBezTo>
                    <a:pt x="157081" y="299605"/>
                    <a:pt x="147008" y="297985"/>
                    <a:pt x="134369" y="290651"/>
                  </a:cubicBezTo>
                  <a:cubicBezTo>
                    <a:pt x="121693" y="283374"/>
                    <a:pt x="111145" y="272906"/>
                    <a:pt x="103770" y="260266"/>
                  </a:cubicBezTo>
                  <a:cubicBezTo>
                    <a:pt x="96282" y="248093"/>
                    <a:pt x="92272" y="234092"/>
                    <a:pt x="92177" y="219785"/>
                  </a:cubicBezTo>
                  <a:close/>
                  <a:moveTo>
                    <a:pt x="117645" y="235120"/>
                  </a:moveTo>
                  <a:cubicBezTo>
                    <a:pt x="117768" y="241178"/>
                    <a:pt x="119403" y="247103"/>
                    <a:pt x="122396" y="252361"/>
                  </a:cubicBezTo>
                  <a:cubicBezTo>
                    <a:pt x="125142" y="257657"/>
                    <a:pt x="129285" y="262105"/>
                    <a:pt x="134369" y="265219"/>
                  </a:cubicBezTo>
                  <a:cubicBezTo>
                    <a:pt x="145108" y="271506"/>
                    <a:pt x="150524" y="267696"/>
                    <a:pt x="150524" y="253885"/>
                  </a:cubicBezTo>
                  <a:lnTo>
                    <a:pt x="150524" y="242169"/>
                  </a:lnTo>
                  <a:cubicBezTo>
                    <a:pt x="150524" y="236102"/>
                    <a:pt x="148985" y="230139"/>
                    <a:pt x="146058" y="224834"/>
                  </a:cubicBezTo>
                  <a:cubicBezTo>
                    <a:pt x="143302" y="219614"/>
                    <a:pt x="139159" y="215261"/>
                    <a:pt x="134084" y="212260"/>
                  </a:cubicBezTo>
                  <a:cubicBezTo>
                    <a:pt x="130720" y="209527"/>
                    <a:pt x="126064" y="209041"/>
                    <a:pt x="122206" y="211022"/>
                  </a:cubicBezTo>
                  <a:cubicBezTo>
                    <a:pt x="118671" y="214175"/>
                    <a:pt x="116960" y="218899"/>
                    <a:pt x="117645" y="223595"/>
                  </a:cubicBezTo>
                  <a:close/>
                </a:path>
              </a:pathLst>
            </a:custGeom>
            <a:solidFill>
              <a:srgbClr val="A6CE2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3" name="Google Shape;2123;p28"/>
            <p:cNvSpPr/>
            <p:nvPr/>
          </p:nvSpPr>
          <p:spPr>
            <a:xfrm>
              <a:off x="3417840" y="830009"/>
              <a:ext cx="336307" cy="520393"/>
            </a:xfrm>
            <a:custGeom>
              <a:avLst/>
              <a:gdLst/>
              <a:ahLst/>
              <a:cxnLst/>
              <a:rect l="l" t="t" r="r" b="b"/>
              <a:pathLst>
                <a:path w="336307" h="520393" extrusionOk="0">
                  <a:moveTo>
                    <a:pt x="294302" y="134154"/>
                  </a:moveTo>
                  <a:lnTo>
                    <a:pt x="70986" y="4900"/>
                  </a:lnTo>
                  <a:cubicBezTo>
                    <a:pt x="63640" y="-76"/>
                    <a:pt x="54403" y="-1344"/>
                    <a:pt x="45994" y="1471"/>
                  </a:cubicBezTo>
                  <a:lnTo>
                    <a:pt x="45994" y="1471"/>
                  </a:lnTo>
                  <a:cubicBezTo>
                    <a:pt x="44205" y="2253"/>
                    <a:pt x="42515" y="3245"/>
                    <a:pt x="40957" y="4424"/>
                  </a:cubicBezTo>
                  <a:lnTo>
                    <a:pt x="0" y="27951"/>
                  </a:lnTo>
                  <a:lnTo>
                    <a:pt x="28508" y="67575"/>
                  </a:lnTo>
                  <a:lnTo>
                    <a:pt x="28508" y="280268"/>
                  </a:lnTo>
                  <a:cubicBezTo>
                    <a:pt x="28508" y="311510"/>
                    <a:pt x="47514" y="347800"/>
                    <a:pt x="70796" y="361326"/>
                  </a:cubicBezTo>
                  <a:lnTo>
                    <a:pt x="267789" y="475626"/>
                  </a:lnTo>
                  <a:lnTo>
                    <a:pt x="274346" y="520393"/>
                  </a:lnTo>
                  <a:lnTo>
                    <a:pt x="320244" y="493818"/>
                  </a:lnTo>
                  <a:cubicBezTo>
                    <a:pt x="321261" y="493333"/>
                    <a:pt x="322240" y="492799"/>
                    <a:pt x="323190" y="492199"/>
                  </a:cubicBezTo>
                  <a:lnTo>
                    <a:pt x="323190" y="492199"/>
                  </a:lnTo>
                  <a:lnTo>
                    <a:pt x="323190" y="492199"/>
                  </a:lnTo>
                  <a:cubicBezTo>
                    <a:pt x="332551" y="483865"/>
                    <a:pt x="337359" y="471539"/>
                    <a:pt x="336114" y="459052"/>
                  </a:cubicBezTo>
                  <a:lnTo>
                    <a:pt x="336114" y="215212"/>
                  </a:lnTo>
                  <a:cubicBezTo>
                    <a:pt x="336684" y="183970"/>
                    <a:pt x="317679" y="147680"/>
                    <a:pt x="294302" y="134154"/>
                  </a:cubicBezTo>
                  <a:close/>
                </a:path>
              </a:pathLst>
            </a:custGeom>
            <a:solidFill>
              <a:srgbClr val="D9DA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4" name="Google Shape;2124;p28"/>
            <p:cNvSpPr/>
            <p:nvPr/>
          </p:nvSpPr>
          <p:spPr>
            <a:xfrm>
              <a:off x="3400355" y="856397"/>
              <a:ext cx="307985" cy="495973"/>
            </a:xfrm>
            <a:custGeom>
              <a:avLst/>
              <a:gdLst/>
              <a:ahLst/>
              <a:cxnLst/>
              <a:rect l="l" t="t" r="r" b="b"/>
              <a:pathLst>
                <a:path w="307985" h="495973" extrusionOk="0">
                  <a:moveTo>
                    <a:pt x="265698" y="490766"/>
                  </a:moveTo>
                  <a:lnTo>
                    <a:pt x="42382" y="361702"/>
                  </a:lnTo>
                  <a:cubicBezTo>
                    <a:pt x="19006" y="348177"/>
                    <a:pt x="0" y="311886"/>
                    <a:pt x="0" y="280644"/>
                  </a:cubicBezTo>
                  <a:lnTo>
                    <a:pt x="0" y="37185"/>
                  </a:lnTo>
                  <a:cubicBezTo>
                    <a:pt x="0" y="5943"/>
                    <a:pt x="19006" y="-8439"/>
                    <a:pt x="42382" y="5086"/>
                  </a:cubicBezTo>
                  <a:lnTo>
                    <a:pt x="265698" y="134340"/>
                  </a:lnTo>
                  <a:cubicBezTo>
                    <a:pt x="289075" y="147866"/>
                    <a:pt x="307986" y="184156"/>
                    <a:pt x="307986" y="215398"/>
                  </a:cubicBezTo>
                  <a:lnTo>
                    <a:pt x="307986" y="458667"/>
                  </a:lnTo>
                  <a:cubicBezTo>
                    <a:pt x="307986" y="489909"/>
                    <a:pt x="289075" y="504577"/>
                    <a:pt x="265698" y="490766"/>
                  </a:cubicBezTo>
                  <a:close/>
                </a:path>
              </a:pathLst>
            </a:custGeom>
            <a:solidFill>
              <a:srgbClr val="EFF0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5" name="Google Shape;2125;p28"/>
            <p:cNvSpPr/>
            <p:nvPr/>
          </p:nvSpPr>
          <p:spPr>
            <a:xfrm>
              <a:off x="3456326" y="989404"/>
              <a:ext cx="196042" cy="250697"/>
            </a:xfrm>
            <a:custGeom>
              <a:avLst/>
              <a:gdLst/>
              <a:ahLst/>
              <a:cxnLst/>
              <a:rect l="l" t="t" r="r" b="b"/>
              <a:pathLst>
                <a:path w="196042" h="250697" extrusionOk="0">
                  <a:moveTo>
                    <a:pt x="98069" y="0"/>
                  </a:moveTo>
                  <a:lnTo>
                    <a:pt x="128288" y="88487"/>
                  </a:lnTo>
                  <a:lnTo>
                    <a:pt x="196043" y="139065"/>
                  </a:lnTo>
                  <a:lnTo>
                    <a:pt x="147008" y="166021"/>
                  </a:lnTo>
                  <a:lnTo>
                    <a:pt x="158602" y="250698"/>
                  </a:lnTo>
                  <a:lnTo>
                    <a:pt x="98069" y="178879"/>
                  </a:lnTo>
                  <a:lnTo>
                    <a:pt x="37441" y="180594"/>
                  </a:lnTo>
                  <a:lnTo>
                    <a:pt x="49034" y="109252"/>
                  </a:lnTo>
                  <a:lnTo>
                    <a:pt x="0" y="25622"/>
                  </a:lnTo>
                  <a:lnTo>
                    <a:pt x="67755" y="53435"/>
                  </a:lnTo>
                  <a:lnTo>
                    <a:pt x="98069" y="0"/>
                  </a:lnTo>
                  <a:close/>
                </a:path>
              </a:pathLst>
            </a:custGeom>
            <a:solidFill>
              <a:srgbClr val="F9CB0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26" name="Google Shape;2126;p28"/>
          <p:cNvSpPr txBox="1">
            <a:spLocks noGrp="1"/>
          </p:cNvSpPr>
          <p:nvPr>
            <p:ph type="ctrTitle"/>
          </p:nvPr>
        </p:nvSpPr>
        <p:spPr>
          <a:xfrm>
            <a:off x="1264025" y="1997394"/>
            <a:ext cx="58326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" sz="4800" dirty="0">
                <a:solidFill>
                  <a:srgbClr val="7030A0"/>
                </a:solidFill>
                <a:latin typeface="Times New Roman" panose="02020603050405020304" pitchFamily="18" charset="0"/>
                <a:ea typeface="Comic Sans MS"/>
                <a:cs typeface="Times New Roman" panose="02020603050405020304" pitchFamily="18" charset="0"/>
                <a:sym typeface="Comic Sans MS"/>
              </a:rPr>
              <a:t>Réalisation</a:t>
            </a:r>
            <a:endParaRPr sz="4800" dirty="0">
              <a:solidFill>
                <a:srgbClr val="7030A0"/>
              </a:solidFill>
              <a:latin typeface="Times New Roman" panose="02020603050405020304" pitchFamily="18" charset="0"/>
              <a:ea typeface="Comic Sans MS"/>
              <a:cs typeface="Times New Roman" panose="02020603050405020304" pitchFamily="18" charset="0"/>
              <a:sym typeface="Comic Sans MS"/>
            </a:endParaRPr>
          </a:p>
        </p:txBody>
      </p:sp>
      <p:sp>
        <p:nvSpPr>
          <p:cNvPr id="2127" name="Google Shape;2127;p28"/>
          <p:cNvSpPr txBox="1">
            <a:spLocks noGrp="1"/>
          </p:cNvSpPr>
          <p:nvPr>
            <p:ph type="sldNum" idx="4294967295"/>
          </p:nvPr>
        </p:nvSpPr>
        <p:spPr>
          <a:xfrm>
            <a:off x="8594725" y="4749800"/>
            <a:ext cx="549275" cy="3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18</a:t>
            </a:fld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/>
                                        <p:tgtEl>
                                          <p:spTgt spid="21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/>
                                        <p:tgtEl>
                                          <p:spTgt spid="21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400"/>
                                        <p:tgtEl>
                                          <p:spTgt spid="19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400"/>
                                        <p:tgtEl>
                                          <p:spTgt spid="19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56" name="Google Shape;1656;p20"/>
          <p:cNvCxnSpPr/>
          <p:nvPr/>
        </p:nvCxnSpPr>
        <p:spPr>
          <a:xfrm>
            <a:off x="-51475" y="548050"/>
            <a:ext cx="1423800" cy="0"/>
          </a:xfrm>
          <a:prstGeom prst="straightConnector1">
            <a:avLst/>
          </a:prstGeom>
          <a:noFill/>
          <a:ln w="9525" cap="flat" cmpd="sng">
            <a:solidFill>
              <a:srgbClr val="B1B4C4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57" name="Google Shape;1657;p20"/>
          <p:cNvCxnSpPr/>
          <p:nvPr/>
        </p:nvCxnSpPr>
        <p:spPr>
          <a:xfrm>
            <a:off x="6112925" y="547900"/>
            <a:ext cx="3024600" cy="300"/>
          </a:xfrm>
          <a:prstGeom prst="straightConnector1">
            <a:avLst/>
          </a:prstGeom>
          <a:noFill/>
          <a:ln w="9525" cap="flat" cmpd="sng">
            <a:solidFill>
              <a:srgbClr val="B1B4C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58" name="Google Shape;1658;p20"/>
          <p:cNvSpPr/>
          <p:nvPr/>
        </p:nvSpPr>
        <p:spPr>
          <a:xfrm>
            <a:off x="828400" y="351250"/>
            <a:ext cx="393600" cy="393600"/>
          </a:xfrm>
          <a:prstGeom prst="ellipse">
            <a:avLst/>
          </a:prstGeom>
          <a:solidFill>
            <a:srgbClr val="0091EA"/>
          </a:solidFill>
          <a:ln w="9525" cap="flat" cmpd="sng">
            <a:solidFill>
              <a:srgbClr val="607D8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9" name="Google Shape;1659;p20"/>
          <p:cNvSpPr txBox="1"/>
          <p:nvPr/>
        </p:nvSpPr>
        <p:spPr>
          <a:xfrm>
            <a:off x="282205" y="1339096"/>
            <a:ext cx="7022400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buClr>
                <a:srgbClr val="000000"/>
              </a:buClr>
              <a:buSzPts val="1800"/>
            </a:pPr>
            <a:r>
              <a:rPr lang="en" sz="1800" b="0" i="0" u="none" strike="noStrike" cap="none" dirty="0" smtClean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Pour</a:t>
            </a:r>
            <a:r>
              <a:rPr lang="ca-IT" sz="1800" b="0" i="0" u="none" strike="noStrike" cap="none" dirty="0" smtClean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réaliser</a:t>
            </a:r>
            <a:r>
              <a:rPr lang="ca-IT" sz="1800" b="0" i="0" u="none" strike="noStrike" cap="none" dirty="0" smtClean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la</a:t>
            </a:r>
            <a:r>
              <a:rPr lang="en" sz="1800" b="0" i="0" u="none" strike="noStrike" cap="none" dirty="0" smtClean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</a:t>
            </a:r>
            <a:r>
              <a:rPr lang="ca-IT" dirty="0" smtClean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reconnaissances de plaques d’imatriculation nous</a:t>
            </a:r>
            <a:r>
              <a:rPr lang="en" sz="1800" b="0" i="0" u="none" strike="noStrike" cap="none" dirty="0" smtClean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avons utilisé les technologies suivantes : </a:t>
            </a:r>
            <a:endParaRPr sz="1800" b="0" i="0" u="none" strike="noStrike" cap="none" dirty="0">
              <a:solidFill>
                <a:srgbClr val="2B2A30"/>
              </a:solidFill>
              <a:highlight>
                <a:schemeClr val="lt1"/>
              </a:highlight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660" name="Google Shape;1660;p20"/>
          <p:cNvSpPr txBox="1"/>
          <p:nvPr/>
        </p:nvSpPr>
        <p:spPr>
          <a:xfrm>
            <a:off x="1410100" y="726713"/>
            <a:ext cx="5734200" cy="4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" sz="2800" b="1" i="0" u="none" strike="noStrike" cap="none" dirty="0" smtClean="0">
                <a:solidFill>
                  <a:schemeClr val="accent1"/>
                </a:solidFill>
                <a:latin typeface="Times New Roman" panose="02020603050405020304" pitchFamily="18" charset="0"/>
                <a:ea typeface="Lora"/>
                <a:cs typeface="Times New Roman" panose="02020603050405020304" pitchFamily="18" charset="0"/>
                <a:sym typeface="Lora"/>
              </a:rPr>
              <a:t>Choix </a:t>
            </a:r>
            <a:r>
              <a:rPr lang="en" sz="2800" b="1" i="0" u="none" strike="noStrike" cap="none" dirty="0">
                <a:solidFill>
                  <a:schemeClr val="accent1"/>
                </a:solidFill>
                <a:latin typeface="Times New Roman" panose="02020603050405020304" pitchFamily="18" charset="0"/>
                <a:ea typeface="Lora"/>
                <a:cs typeface="Times New Roman" panose="02020603050405020304" pitchFamily="18" charset="0"/>
                <a:sym typeface="Lora"/>
              </a:rPr>
              <a:t>technologiques </a:t>
            </a:r>
            <a:endParaRPr sz="2800" b="1" i="0" u="none" strike="noStrike" cap="none" dirty="0">
              <a:solidFill>
                <a:schemeClr val="accent1"/>
              </a:solidFill>
              <a:latin typeface="Times New Roman" panose="02020603050405020304" pitchFamily="18" charset="0"/>
              <a:ea typeface="Lora"/>
              <a:cs typeface="Times New Roman" panose="02020603050405020304" pitchFamily="18" charset="0"/>
              <a:sym typeface="Lor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endParaRPr sz="2800" b="1" i="0" u="none" strike="noStrike" cap="none" dirty="0">
              <a:solidFill>
                <a:schemeClr val="accent1"/>
              </a:solidFill>
              <a:latin typeface="Times New Roman" panose="02020603050405020304" pitchFamily="18" charset="0"/>
              <a:ea typeface="Lora"/>
              <a:cs typeface="Times New Roman" panose="02020603050405020304" pitchFamily="18" charset="0"/>
              <a:sym typeface="Lor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endParaRPr sz="2800" b="1" i="0" u="none" strike="noStrike" cap="none" dirty="0">
              <a:solidFill>
                <a:srgbClr val="0091EA"/>
              </a:solidFill>
              <a:latin typeface="Times New Roman" panose="02020603050405020304" pitchFamily="18" charset="0"/>
              <a:ea typeface="Lora"/>
              <a:cs typeface="Times New Roman" panose="02020603050405020304" pitchFamily="18" charset="0"/>
              <a:sym typeface="Lora"/>
            </a:endParaRPr>
          </a:p>
        </p:txBody>
      </p:sp>
      <p:sp>
        <p:nvSpPr>
          <p:cNvPr id="1661" name="Google Shape;1661;p20"/>
          <p:cNvSpPr txBox="1"/>
          <p:nvPr/>
        </p:nvSpPr>
        <p:spPr>
          <a:xfrm>
            <a:off x="1436205" y="769888"/>
            <a:ext cx="4404600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buClr>
                <a:srgbClr val="000000"/>
              </a:buClr>
              <a:buSzPts val="2300"/>
            </a:pPr>
            <a:r>
              <a:rPr lang="ca-IT" sz="2400" b="1" dirty="0">
                <a:solidFill>
                  <a:schemeClr val="accent5"/>
                </a:solidFill>
                <a:highlight>
                  <a:schemeClr val="lt1"/>
                </a:highlight>
                <a:latin typeface="Times New Roman" panose="02020603050405020304" pitchFamily="18" charset="0"/>
                <a:ea typeface="Source Sans Pro"/>
                <a:cs typeface="Times New Roman" panose="02020603050405020304" pitchFamily="18" charset="0"/>
                <a:sym typeface="Source Sans Pro"/>
              </a:rPr>
              <a:t>IA et </a:t>
            </a:r>
            <a:r>
              <a:rPr lang="en-US" sz="2400" b="1" dirty="0">
                <a:solidFill>
                  <a:schemeClr val="accent5"/>
                </a:solidFill>
                <a:latin typeface="Times New Roman" panose="02020603050405020304" pitchFamily="18" charset="0"/>
                <a:ea typeface="Source Sans Pro"/>
                <a:cs typeface="Times New Roman" panose="02020603050405020304" pitchFamily="18" charset="0"/>
                <a:sym typeface="Source Sans Pro"/>
              </a:rPr>
              <a:t>vision par </a:t>
            </a:r>
            <a:r>
              <a:rPr lang="en-US" sz="2400" b="1" dirty="0" err="1">
                <a:solidFill>
                  <a:schemeClr val="accent5"/>
                </a:solidFill>
                <a:latin typeface="Times New Roman" panose="02020603050405020304" pitchFamily="18" charset="0"/>
                <a:ea typeface="Source Sans Pro"/>
                <a:cs typeface="Times New Roman" panose="02020603050405020304" pitchFamily="18" charset="0"/>
                <a:sym typeface="Source Sans Pro"/>
              </a:rPr>
              <a:t>ordinateur</a:t>
            </a:r>
            <a:r>
              <a:rPr lang="ca-IT" sz="2400" b="1" dirty="0">
                <a:solidFill>
                  <a:schemeClr val="accent5"/>
                </a:solidFill>
                <a:highlight>
                  <a:schemeClr val="lt1"/>
                </a:highlight>
                <a:latin typeface="Times New Roman" panose="02020603050405020304" pitchFamily="18" charset="0"/>
                <a:ea typeface="Source Sans Pro"/>
                <a:cs typeface="Times New Roman" panose="02020603050405020304" pitchFamily="18" charset="0"/>
                <a:sym typeface="Source Sans Pro"/>
              </a:rPr>
              <a:t> </a:t>
            </a:r>
            <a:endParaRPr sz="2000" b="0" u="none" strike="noStrike" cap="none" dirty="0">
              <a:solidFill>
                <a:schemeClr val="accent5"/>
              </a:solidFill>
              <a:highlight>
                <a:schemeClr val="lt1"/>
              </a:highlight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662" name="Google Shape;1662;p20"/>
          <p:cNvSpPr txBox="1">
            <a:spLocks noGrp="1"/>
          </p:cNvSpPr>
          <p:nvPr>
            <p:ph type="sldNum" sz="quarter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>
                <a:solidFill>
                  <a:srgbClr val="002060"/>
                </a:solidFill>
              </a:rPr>
              <a:t>19</a:t>
            </a:fld>
            <a:endParaRPr dirty="0">
              <a:solidFill>
                <a:srgbClr val="00206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38BFE85-D82D-C084-43B2-818285E65B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600" y="2370038"/>
            <a:ext cx="1849199" cy="13273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BB5836E-8FBD-493F-CC56-BA0F3ECB95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4123" y="2471634"/>
            <a:ext cx="1953364" cy="112410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FB7F082-31CE-18F9-7785-B523287E6D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23836" y="2523609"/>
            <a:ext cx="1953364" cy="123413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57EAFE6-436E-9D42-C8DE-DE4412B604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04410" y="2447864"/>
            <a:ext cx="1557597" cy="1171648"/>
          </a:xfrm>
          <a:prstGeom prst="rect">
            <a:avLst/>
          </a:prstGeom>
        </p:spPr>
      </p:pic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"/>
          <p:cNvSpPr txBox="1">
            <a:spLocks noGrp="1"/>
          </p:cNvSpPr>
          <p:nvPr>
            <p:ph type="sldNum" sz="quarter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 smtClean="0"/>
              <a:t>2</a:t>
            </a:fld>
            <a:endParaRPr dirty="0"/>
          </a:p>
        </p:txBody>
      </p:sp>
      <p:sp>
        <p:nvSpPr>
          <p:cNvPr id="92" name="Google Shape;92;p2"/>
          <p:cNvSpPr txBox="1"/>
          <p:nvPr/>
        </p:nvSpPr>
        <p:spPr>
          <a:xfrm>
            <a:off x="1172781" y="61940"/>
            <a:ext cx="60255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ca-IT" sz="4400" b="1" dirty="0">
                <a:solidFill>
                  <a:srgbClr val="7030A0"/>
                </a:solidFill>
                <a:latin typeface="Times New Roman" panose="02020603050405020304" pitchFamily="18" charset="0"/>
                <a:ea typeface="Titillium Web"/>
                <a:cs typeface="Times New Roman" panose="02020603050405020304" pitchFamily="18" charset="0"/>
                <a:sym typeface="Titillium Web"/>
              </a:rPr>
              <a:t>Plan</a:t>
            </a:r>
            <a:endParaRPr sz="4400" b="1" i="0" u="none" strike="noStrike" cap="none" dirty="0">
              <a:solidFill>
                <a:srgbClr val="7030A0"/>
              </a:solidFill>
              <a:latin typeface="Times New Roman" panose="02020603050405020304" pitchFamily="18" charset="0"/>
              <a:ea typeface="Titillium Web"/>
              <a:cs typeface="Times New Roman" panose="02020603050405020304" pitchFamily="18" charset="0"/>
              <a:sym typeface="Titillium Web"/>
            </a:endParaRPr>
          </a:p>
        </p:txBody>
      </p:sp>
      <p:grpSp>
        <p:nvGrpSpPr>
          <p:cNvPr id="97" name="Google Shape;97;p2"/>
          <p:cNvGrpSpPr/>
          <p:nvPr/>
        </p:nvGrpSpPr>
        <p:grpSpPr>
          <a:xfrm>
            <a:off x="430093" y="1626640"/>
            <a:ext cx="1201200" cy="2321400"/>
            <a:chOff x="1441137" y="1715850"/>
            <a:chExt cx="1201200" cy="2321400"/>
          </a:xfrm>
        </p:grpSpPr>
        <p:sp>
          <p:nvSpPr>
            <p:cNvPr id="98" name="Google Shape;98;p2"/>
            <p:cNvSpPr/>
            <p:nvPr/>
          </p:nvSpPr>
          <p:spPr>
            <a:xfrm>
              <a:off x="1495403" y="1715850"/>
              <a:ext cx="1083000" cy="23214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endParaRPr>
            </a:p>
          </p:txBody>
        </p:sp>
        <p:sp>
          <p:nvSpPr>
            <p:cNvPr id="99" name="Google Shape;99;p2"/>
            <p:cNvSpPr txBox="1"/>
            <p:nvPr/>
          </p:nvSpPr>
          <p:spPr>
            <a:xfrm>
              <a:off x="1557896" y="1983030"/>
              <a:ext cx="957900" cy="712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" sz="4800" b="0" i="0" u="none" strike="noStrike" cap="none" dirty="0">
                  <a:solidFill>
                    <a:srgbClr val="7030A0"/>
                  </a:solidFill>
                  <a:latin typeface="Times New Roman" panose="02020603050405020304" pitchFamily="18" charset="0"/>
                  <a:ea typeface="Fjalla One"/>
                  <a:cs typeface="Times New Roman" panose="02020603050405020304" pitchFamily="18" charset="0"/>
                  <a:sym typeface="Fjalla One"/>
                </a:rPr>
                <a:t>0</a:t>
              </a:r>
              <a:r>
                <a:rPr lang="ca-IT" sz="4800" b="0" i="0" u="none" strike="noStrike" cap="none" dirty="0">
                  <a:solidFill>
                    <a:srgbClr val="7030A0"/>
                  </a:solidFill>
                  <a:latin typeface="Times New Roman" panose="02020603050405020304" pitchFamily="18" charset="0"/>
                  <a:ea typeface="Fjalla One"/>
                  <a:cs typeface="Times New Roman" panose="02020603050405020304" pitchFamily="18" charset="0"/>
                  <a:sym typeface="Fjalla One"/>
                </a:rPr>
                <a:t>1</a:t>
              </a:r>
              <a:endParaRPr sz="4800" b="0" i="0" u="none" strike="noStrike" cap="none" dirty="0">
                <a:solidFill>
                  <a:srgbClr val="7030A0"/>
                </a:solidFill>
                <a:latin typeface="Times New Roman" panose="02020603050405020304" pitchFamily="18" charset="0"/>
                <a:ea typeface="Fjalla One"/>
                <a:cs typeface="Times New Roman" panose="02020603050405020304" pitchFamily="18" charset="0"/>
                <a:sym typeface="Fjalla One"/>
              </a:endParaRPr>
            </a:p>
          </p:txBody>
        </p:sp>
        <p:sp>
          <p:nvSpPr>
            <p:cNvPr id="100" name="Google Shape;100;p2"/>
            <p:cNvSpPr txBox="1"/>
            <p:nvPr/>
          </p:nvSpPr>
          <p:spPr>
            <a:xfrm>
              <a:off x="1441137" y="3054250"/>
              <a:ext cx="1201200" cy="39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lang="en" sz="1300" b="0" i="0" u="none" strike="noStrike" cap="none" dirty="0">
                  <a:solidFill>
                    <a:srgbClr val="FFFFFF"/>
                  </a:solidFill>
                  <a:latin typeface="Times New Roman" panose="02020603050405020304" pitchFamily="18" charset="0"/>
                  <a:ea typeface="Fjalla One"/>
                  <a:cs typeface="Times New Roman" panose="02020603050405020304" pitchFamily="18" charset="0"/>
                  <a:sym typeface="Fjalla One"/>
                </a:rPr>
                <a:t>Introduction</a:t>
              </a:r>
              <a:endParaRPr sz="1300" b="0" i="0" u="none" strike="noStrike" cap="none" dirty="0">
                <a:solidFill>
                  <a:srgbClr val="FFFFFF"/>
                </a:solidFill>
                <a:latin typeface="Times New Roman" panose="02020603050405020304" pitchFamily="18" charset="0"/>
                <a:ea typeface="Fjalla One"/>
                <a:cs typeface="Times New Roman" panose="02020603050405020304" pitchFamily="18" charset="0"/>
                <a:sym typeface="Fjalla One"/>
              </a:endParaRPr>
            </a:p>
          </p:txBody>
        </p:sp>
      </p:grpSp>
      <p:grpSp>
        <p:nvGrpSpPr>
          <p:cNvPr id="101" name="Google Shape;101;p2"/>
          <p:cNvGrpSpPr/>
          <p:nvPr/>
        </p:nvGrpSpPr>
        <p:grpSpPr>
          <a:xfrm>
            <a:off x="1755311" y="1626640"/>
            <a:ext cx="1118610" cy="2321400"/>
            <a:chOff x="2766355" y="1715850"/>
            <a:chExt cx="1083000" cy="2321400"/>
          </a:xfrm>
        </p:grpSpPr>
        <p:sp>
          <p:nvSpPr>
            <p:cNvPr id="102" name="Google Shape;102;p2"/>
            <p:cNvSpPr/>
            <p:nvPr/>
          </p:nvSpPr>
          <p:spPr>
            <a:xfrm>
              <a:off x="2766355" y="1715850"/>
              <a:ext cx="1083000" cy="23214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03;p2"/>
            <p:cNvSpPr txBox="1"/>
            <p:nvPr/>
          </p:nvSpPr>
          <p:spPr>
            <a:xfrm>
              <a:off x="2828849" y="1983030"/>
              <a:ext cx="957900" cy="712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" sz="4800" b="0" i="0" u="none" strike="noStrike" cap="none" dirty="0">
                  <a:solidFill>
                    <a:srgbClr val="7030A0"/>
                  </a:solidFill>
                  <a:latin typeface="Fjalla One"/>
                  <a:ea typeface="Fjalla One"/>
                  <a:cs typeface="Fjalla One"/>
                  <a:sym typeface="Fjalla One"/>
                </a:rPr>
                <a:t>0</a:t>
              </a:r>
              <a:r>
                <a:rPr lang="ca-IT" sz="4800" b="0" i="0" u="none" strike="noStrike" cap="none" dirty="0">
                  <a:solidFill>
                    <a:srgbClr val="7030A0"/>
                  </a:solidFill>
                  <a:latin typeface="Fjalla One"/>
                  <a:ea typeface="Fjalla One"/>
                  <a:cs typeface="Fjalla One"/>
                  <a:sym typeface="Fjalla One"/>
                </a:rPr>
                <a:t>2</a:t>
              </a:r>
              <a:endParaRPr sz="4800" b="0" i="0" u="none" strike="noStrike" cap="none" dirty="0">
                <a:solidFill>
                  <a:srgbClr val="7030A0"/>
                </a:solidFill>
                <a:latin typeface="Fjalla One"/>
                <a:ea typeface="Fjalla One"/>
                <a:cs typeface="Fjalla One"/>
                <a:sym typeface="Fjalla One"/>
              </a:endParaRPr>
            </a:p>
          </p:txBody>
        </p:sp>
        <p:sp>
          <p:nvSpPr>
            <p:cNvPr id="104" name="Google Shape;104;p2"/>
            <p:cNvSpPr txBox="1"/>
            <p:nvPr/>
          </p:nvSpPr>
          <p:spPr>
            <a:xfrm>
              <a:off x="2776037" y="3130450"/>
              <a:ext cx="1044300" cy="393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 dirty="0">
                <a:solidFill>
                  <a:srgbClr val="FFFFFF"/>
                </a:solidFill>
                <a:latin typeface="Fjalla One"/>
                <a:ea typeface="Fjalla One"/>
                <a:cs typeface="Fjalla One"/>
                <a:sym typeface="Fjalla One"/>
              </a:endParaRPr>
            </a:p>
          </p:txBody>
        </p:sp>
      </p:grpSp>
      <p:grpSp>
        <p:nvGrpSpPr>
          <p:cNvPr id="105" name="Google Shape;105;p2"/>
          <p:cNvGrpSpPr/>
          <p:nvPr/>
        </p:nvGrpSpPr>
        <p:grpSpPr>
          <a:xfrm>
            <a:off x="2984331" y="1626640"/>
            <a:ext cx="1201200" cy="2321400"/>
            <a:chOff x="3995375" y="1715850"/>
            <a:chExt cx="1201200" cy="2321400"/>
          </a:xfrm>
        </p:grpSpPr>
        <p:sp>
          <p:nvSpPr>
            <p:cNvPr id="106" name="Google Shape;106;p2"/>
            <p:cNvSpPr/>
            <p:nvPr/>
          </p:nvSpPr>
          <p:spPr>
            <a:xfrm>
              <a:off x="4037308" y="1715850"/>
              <a:ext cx="1083000" cy="23214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endParaRPr>
            </a:p>
          </p:txBody>
        </p:sp>
        <p:sp>
          <p:nvSpPr>
            <p:cNvPr id="107" name="Google Shape;107;p2"/>
            <p:cNvSpPr txBox="1"/>
            <p:nvPr/>
          </p:nvSpPr>
          <p:spPr>
            <a:xfrm>
              <a:off x="4099801" y="1983030"/>
              <a:ext cx="957900" cy="712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" sz="4800" b="0" i="0" u="none" strike="noStrike" cap="none" dirty="0">
                  <a:solidFill>
                    <a:srgbClr val="7030A0"/>
                  </a:solidFill>
                  <a:latin typeface="Times New Roman" panose="02020603050405020304" pitchFamily="18" charset="0"/>
                  <a:ea typeface="Fjalla One"/>
                  <a:cs typeface="Times New Roman" panose="02020603050405020304" pitchFamily="18" charset="0"/>
                  <a:sym typeface="Fjalla One"/>
                </a:rPr>
                <a:t>0</a:t>
              </a:r>
              <a:r>
                <a:rPr lang="ca-IT" sz="4800" b="0" i="0" u="none" strike="noStrike" cap="none" dirty="0">
                  <a:solidFill>
                    <a:srgbClr val="7030A0"/>
                  </a:solidFill>
                  <a:latin typeface="Times New Roman" panose="02020603050405020304" pitchFamily="18" charset="0"/>
                  <a:ea typeface="Fjalla One"/>
                  <a:cs typeface="Times New Roman" panose="02020603050405020304" pitchFamily="18" charset="0"/>
                  <a:sym typeface="Fjalla One"/>
                </a:rPr>
                <a:t>3</a:t>
              </a:r>
              <a:endParaRPr sz="4800" b="0" i="0" u="none" strike="noStrike" cap="none" dirty="0">
                <a:solidFill>
                  <a:srgbClr val="7030A0"/>
                </a:solidFill>
                <a:latin typeface="Times New Roman" panose="02020603050405020304" pitchFamily="18" charset="0"/>
                <a:ea typeface="Fjalla One"/>
                <a:cs typeface="Times New Roman" panose="02020603050405020304" pitchFamily="18" charset="0"/>
                <a:sym typeface="Fjalla One"/>
              </a:endParaRPr>
            </a:p>
          </p:txBody>
        </p:sp>
        <p:sp>
          <p:nvSpPr>
            <p:cNvPr id="108" name="Google Shape;108;p2"/>
            <p:cNvSpPr txBox="1"/>
            <p:nvPr/>
          </p:nvSpPr>
          <p:spPr>
            <a:xfrm>
              <a:off x="3995375" y="3130450"/>
              <a:ext cx="1201200" cy="39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lvl="0" algn="ctr">
                <a:buClr>
                  <a:srgbClr val="000000"/>
                </a:buClr>
                <a:buSzPts val="1300"/>
              </a:pPr>
              <a:r>
                <a:rPr lang="fr-FR" sz="1300" dirty="0">
                  <a:solidFill>
                    <a:srgbClr val="FFFFFF"/>
                  </a:solidFill>
                  <a:latin typeface="Times New Roman" panose="02020603050405020304" pitchFamily="18" charset="0"/>
                  <a:ea typeface="Fjalla One"/>
                  <a:cs typeface="Times New Roman" panose="02020603050405020304" pitchFamily="18" charset="0"/>
                  <a:sym typeface="Fjalla One"/>
                </a:rPr>
                <a:t>Solution proposée</a:t>
              </a:r>
            </a:p>
          </p:txBody>
        </p:sp>
      </p:grpSp>
      <p:grpSp>
        <p:nvGrpSpPr>
          <p:cNvPr id="109" name="Google Shape;109;p2"/>
          <p:cNvGrpSpPr/>
          <p:nvPr/>
        </p:nvGrpSpPr>
        <p:grpSpPr>
          <a:xfrm>
            <a:off x="4283609" y="1626640"/>
            <a:ext cx="1083000" cy="2321400"/>
            <a:chOff x="5294653" y="1715850"/>
            <a:chExt cx="1083000" cy="2321400"/>
          </a:xfrm>
        </p:grpSpPr>
        <p:sp>
          <p:nvSpPr>
            <p:cNvPr id="110" name="Google Shape;110;p2"/>
            <p:cNvSpPr/>
            <p:nvPr/>
          </p:nvSpPr>
          <p:spPr>
            <a:xfrm>
              <a:off x="5294653" y="1715850"/>
              <a:ext cx="1083000" cy="23214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endParaRPr>
            </a:p>
          </p:txBody>
        </p:sp>
        <p:sp>
          <p:nvSpPr>
            <p:cNvPr id="111" name="Google Shape;111;p2"/>
            <p:cNvSpPr txBox="1"/>
            <p:nvPr/>
          </p:nvSpPr>
          <p:spPr>
            <a:xfrm>
              <a:off x="5370843" y="1983030"/>
              <a:ext cx="957900" cy="712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" sz="4800" b="0" i="0" u="none" strike="noStrike" cap="none" dirty="0">
                  <a:solidFill>
                    <a:srgbClr val="7030A0"/>
                  </a:solidFill>
                  <a:latin typeface="Times New Roman" panose="02020603050405020304" pitchFamily="18" charset="0"/>
                  <a:ea typeface="Fjalla One"/>
                  <a:cs typeface="Times New Roman" panose="02020603050405020304" pitchFamily="18" charset="0"/>
                  <a:sym typeface="Fjalla One"/>
                </a:rPr>
                <a:t>0</a:t>
              </a:r>
              <a:r>
                <a:rPr lang="ca-IT" sz="4800" b="0" i="0" u="none" strike="noStrike" cap="none" dirty="0">
                  <a:solidFill>
                    <a:srgbClr val="7030A0"/>
                  </a:solidFill>
                  <a:latin typeface="Times New Roman" panose="02020603050405020304" pitchFamily="18" charset="0"/>
                  <a:ea typeface="Fjalla One"/>
                  <a:cs typeface="Times New Roman" panose="02020603050405020304" pitchFamily="18" charset="0"/>
                  <a:sym typeface="Fjalla One"/>
                </a:rPr>
                <a:t>4</a:t>
              </a:r>
              <a:endParaRPr sz="4800" b="0" i="0" u="none" strike="noStrike" cap="none" dirty="0">
                <a:solidFill>
                  <a:srgbClr val="7030A0"/>
                </a:solidFill>
                <a:latin typeface="Times New Roman" panose="02020603050405020304" pitchFamily="18" charset="0"/>
                <a:ea typeface="Fjalla One"/>
                <a:cs typeface="Times New Roman" panose="02020603050405020304" pitchFamily="18" charset="0"/>
                <a:sym typeface="Fjalla One"/>
              </a:endParaRPr>
            </a:p>
          </p:txBody>
        </p:sp>
        <p:sp>
          <p:nvSpPr>
            <p:cNvPr id="112" name="Google Shape;112;p2"/>
            <p:cNvSpPr txBox="1"/>
            <p:nvPr/>
          </p:nvSpPr>
          <p:spPr>
            <a:xfrm>
              <a:off x="5308244" y="3019675"/>
              <a:ext cx="1044300" cy="393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lang="en" sz="1300" b="0" i="0" u="none" strike="noStrike" cap="none" dirty="0">
                  <a:solidFill>
                    <a:srgbClr val="FFFFFF"/>
                  </a:solidFill>
                  <a:latin typeface="Times New Roman" panose="02020603050405020304" pitchFamily="18" charset="0"/>
                  <a:ea typeface="Fjalla One"/>
                  <a:cs typeface="Times New Roman" panose="02020603050405020304" pitchFamily="18" charset="0"/>
                  <a:sym typeface="Fjalla One"/>
                </a:rPr>
                <a:t>Conception </a:t>
              </a:r>
              <a:endParaRPr sz="1300" b="0" i="0" u="none" strike="noStrike" cap="none" dirty="0">
                <a:solidFill>
                  <a:srgbClr val="FFFFFF"/>
                </a:solidFill>
                <a:latin typeface="Times New Roman" panose="02020603050405020304" pitchFamily="18" charset="0"/>
                <a:ea typeface="Fjalla One"/>
                <a:cs typeface="Times New Roman" panose="02020603050405020304" pitchFamily="18" charset="0"/>
                <a:sym typeface="Fjalla One"/>
              </a:endParaRPr>
            </a:p>
          </p:txBody>
        </p:sp>
      </p:grpSp>
      <p:grpSp>
        <p:nvGrpSpPr>
          <p:cNvPr id="113" name="Google Shape;113;p2"/>
          <p:cNvGrpSpPr/>
          <p:nvPr/>
        </p:nvGrpSpPr>
        <p:grpSpPr>
          <a:xfrm>
            <a:off x="5554561" y="1626640"/>
            <a:ext cx="1083000" cy="2321400"/>
            <a:chOff x="6565605" y="1715850"/>
            <a:chExt cx="1083000" cy="2321400"/>
          </a:xfrm>
        </p:grpSpPr>
        <p:sp>
          <p:nvSpPr>
            <p:cNvPr id="114" name="Google Shape;114;p2"/>
            <p:cNvSpPr/>
            <p:nvPr/>
          </p:nvSpPr>
          <p:spPr>
            <a:xfrm>
              <a:off x="6565605" y="1715850"/>
              <a:ext cx="1083000" cy="23214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endParaRPr>
            </a:p>
          </p:txBody>
        </p:sp>
        <p:sp>
          <p:nvSpPr>
            <p:cNvPr id="115" name="Google Shape;115;p2"/>
            <p:cNvSpPr txBox="1"/>
            <p:nvPr/>
          </p:nvSpPr>
          <p:spPr>
            <a:xfrm>
              <a:off x="6641796" y="1983030"/>
              <a:ext cx="957900" cy="712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" sz="4800" b="0" i="0" u="none" strike="noStrike" cap="none" dirty="0">
                  <a:solidFill>
                    <a:srgbClr val="7030A0"/>
                  </a:solidFill>
                  <a:latin typeface="Times New Roman" panose="02020603050405020304" pitchFamily="18" charset="0"/>
                  <a:ea typeface="Fjalla One"/>
                  <a:cs typeface="Times New Roman" panose="02020603050405020304" pitchFamily="18" charset="0"/>
                  <a:sym typeface="Fjalla One"/>
                </a:rPr>
                <a:t>0</a:t>
              </a:r>
              <a:r>
                <a:rPr lang="ca-IT" sz="4800" b="0" i="0" u="none" strike="noStrike" cap="none" dirty="0">
                  <a:solidFill>
                    <a:srgbClr val="7030A0"/>
                  </a:solidFill>
                  <a:latin typeface="Times New Roman" panose="02020603050405020304" pitchFamily="18" charset="0"/>
                  <a:ea typeface="Fjalla One"/>
                  <a:cs typeface="Times New Roman" panose="02020603050405020304" pitchFamily="18" charset="0"/>
                  <a:sym typeface="Fjalla One"/>
                </a:rPr>
                <a:t>5</a:t>
              </a:r>
              <a:endParaRPr sz="4800" b="0" i="0" u="none" strike="noStrike" cap="none" dirty="0">
                <a:solidFill>
                  <a:srgbClr val="7030A0"/>
                </a:solidFill>
                <a:latin typeface="Times New Roman" panose="02020603050405020304" pitchFamily="18" charset="0"/>
                <a:ea typeface="Fjalla One"/>
                <a:cs typeface="Times New Roman" panose="02020603050405020304" pitchFamily="18" charset="0"/>
                <a:sym typeface="Fjalla One"/>
              </a:endParaRPr>
            </a:p>
          </p:txBody>
        </p:sp>
        <p:sp>
          <p:nvSpPr>
            <p:cNvPr id="116" name="Google Shape;116;p2"/>
            <p:cNvSpPr txBox="1"/>
            <p:nvPr/>
          </p:nvSpPr>
          <p:spPr>
            <a:xfrm>
              <a:off x="6569537" y="3019675"/>
              <a:ext cx="1044300" cy="393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lang="en" sz="1300" b="0" i="0" u="none" strike="noStrike" cap="none" dirty="0">
                  <a:solidFill>
                    <a:srgbClr val="FFFFFF"/>
                  </a:solidFill>
                  <a:latin typeface="Times New Roman" panose="02020603050405020304" pitchFamily="18" charset="0"/>
                  <a:ea typeface="Fjalla One"/>
                  <a:cs typeface="Times New Roman" panose="02020603050405020304" pitchFamily="18" charset="0"/>
                  <a:sym typeface="Fjalla One"/>
                </a:rPr>
                <a:t>Réalisation </a:t>
              </a:r>
              <a:endParaRPr sz="1300" b="0" i="0" u="none" strike="noStrike" cap="none" dirty="0">
                <a:solidFill>
                  <a:srgbClr val="FFFFFF"/>
                </a:solidFill>
                <a:latin typeface="Times New Roman" panose="02020603050405020304" pitchFamily="18" charset="0"/>
                <a:ea typeface="Fjalla One"/>
                <a:cs typeface="Times New Roman" panose="02020603050405020304" pitchFamily="18" charset="0"/>
                <a:sym typeface="Fjalla One"/>
              </a:endParaRPr>
            </a:p>
          </p:txBody>
        </p:sp>
      </p:grpSp>
      <p:grpSp>
        <p:nvGrpSpPr>
          <p:cNvPr id="117" name="Google Shape;117;p2"/>
          <p:cNvGrpSpPr/>
          <p:nvPr/>
        </p:nvGrpSpPr>
        <p:grpSpPr>
          <a:xfrm>
            <a:off x="6825514" y="1626640"/>
            <a:ext cx="1083000" cy="2321400"/>
            <a:chOff x="7836558" y="1715850"/>
            <a:chExt cx="1083000" cy="2321400"/>
          </a:xfrm>
        </p:grpSpPr>
        <p:sp>
          <p:nvSpPr>
            <p:cNvPr id="118" name="Google Shape;118;p2"/>
            <p:cNvSpPr/>
            <p:nvPr/>
          </p:nvSpPr>
          <p:spPr>
            <a:xfrm>
              <a:off x="7836558" y="1715850"/>
              <a:ext cx="1083000" cy="23214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endParaRPr>
            </a:p>
          </p:txBody>
        </p:sp>
        <p:sp>
          <p:nvSpPr>
            <p:cNvPr id="119" name="Google Shape;119;p2"/>
            <p:cNvSpPr txBox="1"/>
            <p:nvPr/>
          </p:nvSpPr>
          <p:spPr>
            <a:xfrm>
              <a:off x="7912749" y="1983030"/>
              <a:ext cx="957900" cy="712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" sz="4800" b="0" i="0" u="none" strike="noStrike" cap="none" dirty="0">
                  <a:solidFill>
                    <a:srgbClr val="7030A0"/>
                  </a:solidFill>
                  <a:latin typeface="Times New Roman" panose="02020603050405020304" pitchFamily="18" charset="0"/>
                  <a:ea typeface="Fjalla One"/>
                  <a:cs typeface="Times New Roman" panose="02020603050405020304" pitchFamily="18" charset="0"/>
                  <a:sym typeface="Fjalla One"/>
                </a:rPr>
                <a:t>0</a:t>
              </a:r>
              <a:r>
                <a:rPr lang="ca-IT" sz="4800" b="0" i="0" u="none" strike="noStrike" cap="none" dirty="0">
                  <a:solidFill>
                    <a:srgbClr val="7030A0"/>
                  </a:solidFill>
                  <a:latin typeface="Times New Roman" panose="02020603050405020304" pitchFamily="18" charset="0"/>
                  <a:ea typeface="Fjalla One"/>
                  <a:cs typeface="Times New Roman" panose="02020603050405020304" pitchFamily="18" charset="0"/>
                  <a:sym typeface="Fjalla One"/>
                </a:rPr>
                <a:t>6</a:t>
              </a:r>
              <a:endParaRPr sz="4800" b="0" i="0" u="none" strike="noStrike" cap="none" dirty="0">
                <a:solidFill>
                  <a:srgbClr val="7030A0"/>
                </a:solidFill>
                <a:latin typeface="Times New Roman" panose="02020603050405020304" pitchFamily="18" charset="0"/>
                <a:ea typeface="Fjalla One"/>
                <a:cs typeface="Times New Roman" panose="02020603050405020304" pitchFamily="18" charset="0"/>
                <a:sym typeface="Fjalla One"/>
              </a:endParaRPr>
            </a:p>
          </p:txBody>
        </p:sp>
        <p:sp>
          <p:nvSpPr>
            <p:cNvPr id="120" name="Google Shape;120;p2"/>
            <p:cNvSpPr txBox="1"/>
            <p:nvPr/>
          </p:nvSpPr>
          <p:spPr>
            <a:xfrm>
              <a:off x="7855906" y="3248275"/>
              <a:ext cx="1044300" cy="39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lang="en" sz="1300" b="0" i="0" u="none" strike="noStrike" cap="none" dirty="0">
                  <a:solidFill>
                    <a:srgbClr val="FFFFFF"/>
                  </a:solidFill>
                  <a:latin typeface="Times New Roman" panose="02020603050405020304" pitchFamily="18" charset="0"/>
                  <a:ea typeface="Fjalla One"/>
                  <a:cs typeface="Times New Roman" panose="02020603050405020304" pitchFamily="18" charset="0"/>
                  <a:sym typeface="Fjalla One"/>
                </a:rPr>
                <a:t>Conclusion et perspective</a:t>
              </a:r>
              <a:r>
                <a:rPr lang="ca-IT" sz="1300" dirty="0">
                  <a:solidFill>
                    <a:srgbClr val="FFFFFF"/>
                  </a:solidFill>
                  <a:latin typeface="Times New Roman" panose="02020603050405020304" pitchFamily="18" charset="0"/>
                  <a:ea typeface="Fjalla One"/>
                  <a:cs typeface="Times New Roman" panose="02020603050405020304" pitchFamily="18" charset="0"/>
                  <a:sym typeface="Fjalla One"/>
                </a:rPr>
                <a:t>s</a:t>
              </a:r>
              <a:endParaRPr sz="1300" b="0" i="0" u="none" strike="noStrike" cap="none" dirty="0">
                <a:solidFill>
                  <a:srgbClr val="FFFFFF"/>
                </a:solidFill>
                <a:latin typeface="Times New Roman" panose="02020603050405020304" pitchFamily="18" charset="0"/>
                <a:ea typeface="Fjalla One"/>
                <a:cs typeface="Times New Roman" panose="02020603050405020304" pitchFamily="18" charset="0"/>
                <a:sym typeface="Fjalla One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1678805" y="3020565"/>
            <a:ext cx="128456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buClr>
                <a:srgbClr val="000000"/>
              </a:buClr>
              <a:buSzPts val="1300"/>
            </a:pPr>
            <a:r>
              <a:rPr lang="fr-FR" sz="1200" dirty="0">
                <a:solidFill>
                  <a:srgbClr val="FFFFFF"/>
                </a:solidFill>
                <a:latin typeface="Times New Roman" panose="02020603050405020304" pitchFamily="18" charset="0"/>
                <a:ea typeface="Fjalla One"/>
                <a:cs typeface="Times New Roman" panose="02020603050405020304" pitchFamily="18" charset="0"/>
                <a:sym typeface="Fjalla One"/>
              </a:rPr>
              <a:t>Problématique</a:t>
            </a:r>
            <a:endParaRPr lang="fr-FR" dirty="0">
              <a:solidFill>
                <a:srgbClr val="FFFFFF"/>
              </a:solidFill>
              <a:latin typeface="Times New Roman" panose="02020603050405020304" pitchFamily="18" charset="0"/>
              <a:ea typeface="Fjalla One"/>
              <a:cs typeface="Times New Roman" panose="02020603050405020304" pitchFamily="18" charset="0"/>
              <a:sym typeface="Fjalla One"/>
            </a:endParaRP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Google Shape;1656;p20">
            <a:extLst>
              <a:ext uri="{FF2B5EF4-FFF2-40B4-BE49-F238E27FC236}">
                <a16:creationId xmlns:a16="http://schemas.microsoft.com/office/drawing/2014/main" id="{EF393553-87E8-DED8-E151-FA59BBC6626B}"/>
              </a:ext>
            </a:extLst>
          </p:cNvPr>
          <p:cNvCxnSpPr/>
          <p:nvPr/>
        </p:nvCxnSpPr>
        <p:spPr>
          <a:xfrm>
            <a:off x="-389537" y="372450"/>
            <a:ext cx="1423800" cy="0"/>
          </a:xfrm>
          <a:prstGeom prst="straightConnector1">
            <a:avLst/>
          </a:prstGeom>
          <a:noFill/>
          <a:ln w="9525" cap="flat" cmpd="sng">
            <a:solidFill>
              <a:srgbClr val="B1B4C4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" name="Google Shape;1657;p20">
            <a:extLst>
              <a:ext uri="{FF2B5EF4-FFF2-40B4-BE49-F238E27FC236}">
                <a16:creationId xmlns:a16="http://schemas.microsoft.com/office/drawing/2014/main" id="{3C5C12D0-5974-11CD-BE09-4082D0E307AE}"/>
              </a:ext>
            </a:extLst>
          </p:cNvPr>
          <p:cNvCxnSpPr/>
          <p:nvPr/>
        </p:nvCxnSpPr>
        <p:spPr>
          <a:xfrm>
            <a:off x="5774863" y="372300"/>
            <a:ext cx="3024600" cy="300"/>
          </a:xfrm>
          <a:prstGeom prst="straightConnector1">
            <a:avLst/>
          </a:prstGeom>
          <a:noFill/>
          <a:ln w="9525" cap="flat" cmpd="sng">
            <a:solidFill>
              <a:srgbClr val="B1B4C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" name="Google Shape;1658;p20">
            <a:extLst>
              <a:ext uri="{FF2B5EF4-FFF2-40B4-BE49-F238E27FC236}">
                <a16:creationId xmlns:a16="http://schemas.microsoft.com/office/drawing/2014/main" id="{2A483363-4CAE-4854-7079-FFD2416320DC}"/>
              </a:ext>
            </a:extLst>
          </p:cNvPr>
          <p:cNvSpPr/>
          <p:nvPr/>
        </p:nvSpPr>
        <p:spPr>
          <a:xfrm>
            <a:off x="490338" y="175650"/>
            <a:ext cx="393600" cy="393600"/>
          </a:xfrm>
          <a:prstGeom prst="ellipse">
            <a:avLst/>
          </a:prstGeom>
          <a:solidFill>
            <a:srgbClr val="0091EA"/>
          </a:solidFill>
          <a:ln w="9525" cap="flat" cmpd="sng">
            <a:solidFill>
              <a:srgbClr val="607D8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659;p20">
            <a:extLst>
              <a:ext uri="{FF2B5EF4-FFF2-40B4-BE49-F238E27FC236}">
                <a16:creationId xmlns:a16="http://schemas.microsoft.com/office/drawing/2014/main" id="{C601B0C6-4CA7-0F56-5A28-CB32934B1FFB}"/>
              </a:ext>
            </a:extLst>
          </p:cNvPr>
          <p:cNvSpPr txBox="1"/>
          <p:nvPr/>
        </p:nvSpPr>
        <p:spPr>
          <a:xfrm>
            <a:off x="322363" y="1187042"/>
            <a:ext cx="7022400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Pour le 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développement</a:t>
            </a:r>
            <a:r>
              <a:rPr lang="ca-IT" sz="18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de l’application 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mobile </a:t>
            </a:r>
            <a:r>
              <a:rPr lang="en" sz="18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nous avons utilisé</a:t>
            </a:r>
            <a:r>
              <a:rPr lang="ca-IT" sz="18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e</a:t>
            </a:r>
            <a:r>
              <a:rPr lang="en" sz="18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les technologies suivantes : </a:t>
            </a:r>
            <a:endParaRPr sz="1800" b="0" i="0" u="none" strike="noStrike" cap="none" dirty="0">
              <a:solidFill>
                <a:srgbClr val="2B2A30"/>
              </a:solidFill>
              <a:highlight>
                <a:schemeClr val="lt1"/>
              </a:highlight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9" name="Google Shape;1660;p20">
            <a:extLst>
              <a:ext uri="{FF2B5EF4-FFF2-40B4-BE49-F238E27FC236}">
                <a16:creationId xmlns:a16="http://schemas.microsoft.com/office/drawing/2014/main" id="{B5C4BCB1-546D-CFC2-D80E-F5B0931FBA15}"/>
              </a:ext>
            </a:extLst>
          </p:cNvPr>
          <p:cNvSpPr txBox="1"/>
          <p:nvPr/>
        </p:nvSpPr>
        <p:spPr>
          <a:xfrm>
            <a:off x="1072038" y="551113"/>
            <a:ext cx="5734200" cy="4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" sz="2800" b="1" i="0" u="none" strike="noStrike" cap="none" dirty="0">
                <a:solidFill>
                  <a:schemeClr val="accent1"/>
                </a:solidFill>
                <a:latin typeface="Times New Roman" panose="02020603050405020304" pitchFamily="18" charset="0"/>
                <a:ea typeface="Lora"/>
                <a:cs typeface="Times New Roman" panose="02020603050405020304" pitchFamily="18" charset="0"/>
                <a:sym typeface="Lora"/>
              </a:rPr>
              <a:t>Choix technologiques </a:t>
            </a:r>
            <a:endParaRPr sz="2800" b="1" i="0" u="none" strike="noStrike" cap="none" dirty="0">
              <a:solidFill>
                <a:schemeClr val="accent1"/>
              </a:solidFill>
              <a:latin typeface="Times New Roman" panose="02020603050405020304" pitchFamily="18" charset="0"/>
              <a:ea typeface="Lora"/>
              <a:cs typeface="Times New Roman" panose="02020603050405020304" pitchFamily="18" charset="0"/>
              <a:sym typeface="Lor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endParaRPr sz="2800" b="1" i="0" u="none" strike="noStrike" cap="none" dirty="0">
              <a:solidFill>
                <a:schemeClr val="accent1"/>
              </a:solidFill>
              <a:latin typeface="Times New Roman" panose="02020603050405020304" pitchFamily="18" charset="0"/>
              <a:ea typeface="Lora"/>
              <a:cs typeface="Times New Roman" panose="02020603050405020304" pitchFamily="18" charset="0"/>
              <a:sym typeface="Lor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endParaRPr sz="2800" b="1" i="0" u="none" strike="noStrike" cap="none" dirty="0">
              <a:solidFill>
                <a:srgbClr val="0091EA"/>
              </a:solidFill>
              <a:latin typeface="Times New Roman" panose="02020603050405020304" pitchFamily="18" charset="0"/>
              <a:ea typeface="Lora"/>
              <a:cs typeface="Times New Roman" panose="02020603050405020304" pitchFamily="18" charset="0"/>
              <a:sym typeface="Lora"/>
            </a:endParaRPr>
          </a:p>
        </p:txBody>
      </p:sp>
      <p:sp>
        <p:nvSpPr>
          <p:cNvPr id="20" name="Google Shape;1661;p20">
            <a:extLst>
              <a:ext uri="{FF2B5EF4-FFF2-40B4-BE49-F238E27FC236}">
                <a16:creationId xmlns:a16="http://schemas.microsoft.com/office/drawing/2014/main" id="{98FB4B0D-9BD4-6560-51D6-36A3265278A8}"/>
              </a:ext>
            </a:extLst>
          </p:cNvPr>
          <p:cNvSpPr txBox="1"/>
          <p:nvPr/>
        </p:nvSpPr>
        <p:spPr>
          <a:xfrm>
            <a:off x="1370263" y="648463"/>
            <a:ext cx="4404600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ca-IT" sz="2400" b="1" dirty="0">
                <a:solidFill>
                  <a:schemeClr val="accent5"/>
                </a:solidFill>
                <a:highlight>
                  <a:schemeClr val="lt1"/>
                </a:highlight>
                <a:latin typeface="Times New Roman" panose="02020603050405020304" pitchFamily="18" charset="0"/>
                <a:ea typeface="Source Sans Pro"/>
                <a:cs typeface="Times New Roman" panose="02020603050405020304" pitchFamily="18" charset="0"/>
                <a:sym typeface="Source Sans Pro"/>
              </a:rPr>
              <a:t>D</a:t>
            </a:r>
            <a:r>
              <a:rPr lang="en-US" sz="2400" b="1" dirty="0" err="1">
                <a:solidFill>
                  <a:schemeClr val="accent5"/>
                </a:solidFill>
                <a:highlight>
                  <a:schemeClr val="lt1"/>
                </a:highlight>
                <a:latin typeface="Times New Roman" panose="02020603050405020304" pitchFamily="18" charset="0"/>
                <a:ea typeface="Source Sans Pro"/>
                <a:cs typeface="Times New Roman" panose="02020603050405020304" pitchFamily="18" charset="0"/>
                <a:sym typeface="Source Sans Pro"/>
              </a:rPr>
              <a:t>éveloppement</a:t>
            </a:r>
            <a:r>
              <a:rPr lang="ca-IT" sz="2400" b="1" dirty="0">
                <a:solidFill>
                  <a:schemeClr val="accent5"/>
                </a:solidFill>
                <a:highlight>
                  <a:schemeClr val="lt1"/>
                </a:highlight>
                <a:latin typeface="Times New Roman" panose="02020603050405020304" pitchFamily="18" charset="0"/>
                <a:ea typeface="Source Sans Pro"/>
                <a:cs typeface="Times New Roman" panose="02020603050405020304" pitchFamily="18" charset="0"/>
                <a:sym typeface="Source Sans Pro"/>
              </a:rPr>
              <a:t> mobile </a:t>
            </a:r>
            <a:endParaRPr sz="2000" b="0" u="none" strike="noStrike" cap="none" dirty="0">
              <a:solidFill>
                <a:schemeClr val="accent5"/>
              </a:solidFill>
              <a:highlight>
                <a:schemeClr val="lt1"/>
              </a:highlight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21" name="Google Shape;1662;p20">
            <a:extLst>
              <a:ext uri="{FF2B5EF4-FFF2-40B4-BE49-F238E27FC236}">
                <a16:creationId xmlns:a16="http://schemas.microsoft.com/office/drawing/2014/main" id="{0EFEBF9F-9518-812A-0271-8AFF8077149C}"/>
              </a:ext>
            </a:extLst>
          </p:cNvPr>
          <p:cNvSpPr txBox="1">
            <a:spLocks noGrp="1"/>
          </p:cNvSpPr>
          <p:nvPr/>
        </p:nvSpPr>
        <p:spPr>
          <a:xfrm>
            <a:off x="8395122" y="457046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 sz="900" b="0">
                <a:solidFill>
                  <a:schemeClr val="tx1"/>
                </a:solidFill>
                <a:latin typeface="+mj-lt"/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300"/>
                <a:buNone/>
              </a:pPr>
              <a:t>20</a:t>
            </a:fld>
            <a:endParaRPr b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026" name="Picture 2" descr="Android 10 est là : les nouveautés à ne pas manquer">
            <a:extLst>
              <a:ext uri="{FF2B5EF4-FFF2-40B4-BE49-F238E27FC236}">
                <a16:creationId xmlns:a16="http://schemas.microsoft.com/office/drawing/2014/main" id="{2F259AD5-8E29-D91F-A5DE-43C41BE33E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538" y="2155106"/>
            <a:ext cx="1794438" cy="1794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Java : définition">
            <a:extLst>
              <a:ext uri="{FF2B5EF4-FFF2-40B4-BE49-F238E27FC236}">
                <a16:creationId xmlns:a16="http://schemas.microsoft.com/office/drawing/2014/main" id="{EC4E2544-6B18-6343-825E-1B2B988989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4864" y="2239384"/>
            <a:ext cx="2474101" cy="164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0D6CE55-C087-299D-AC04-CF7CFDE4EA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4853" y="2227625"/>
            <a:ext cx="2764619" cy="1649400"/>
          </a:xfrm>
          <a:prstGeom prst="rect">
            <a:avLst/>
          </a:prstGeom>
        </p:spPr>
      </p:pic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6">
          <a:extLst>
            <a:ext uri="{FF2B5EF4-FFF2-40B4-BE49-F238E27FC236}">
              <a16:creationId xmlns:a16="http://schemas.microsoft.com/office/drawing/2014/main" id="{7FD877F8-B6D5-A298-8D2F-1FC820A60D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Google Shape;1656;p20">
            <a:extLst>
              <a:ext uri="{FF2B5EF4-FFF2-40B4-BE49-F238E27FC236}">
                <a16:creationId xmlns:a16="http://schemas.microsoft.com/office/drawing/2014/main" id="{56857CE8-15EE-A843-4AE7-3B231D31A08A}"/>
              </a:ext>
            </a:extLst>
          </p:cNvPr>
          <p:cNvCxnSpPr/>
          <p:nvPr/>
        </p:nvCxnSpPr>
        <p:spPr>
          <a:xfrm>
            <a:off x="-389537" y="372450"/>
            <a:ext cx="1423800" cy="0"/>
          </a:xfrm>
          <a:prstGeom prst="straightConnector1">
            <a:avLst/>
          </a:prstGeom>
          <a:noFill/>
          <a:ln w="9525" cap="flat" cmpd="sng">
            <a:solidFill>
              <a:srgbClr val="B1B4C4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" name="Google Shape;1657;p20">
            <a:extLst>
              <a:ext uri="{FF2B5EF4-FFF2-40B4-BE49-F238E27FC236}">
                <a16:creationId xmlns:a16="http://schemas.microsoft.com/office/drawing/2014/main" id="{435A6A7F-15CD-F8ED-3575-CC1A3726BDD8}"/>
              </a:ext>
            </a:extLst>
          </p:cNvPr>
          <p:cNvCxnSpPr/>
          <p:nvPr/>
        </p:nvCxnSpPr>
        <p:spPr>
          <a:xfrm>
            <a:off x="5774863" y="372300"/>
            <a:ext cx="3024600" cy="300"/>
          </a:xfrm>
          <a:prstGeom prst="straightConnector1">
            <a:avLst/>
          </a:prstGeom>
          <a:noFill/>
          <a:ln w="9525" cap="flat" cmpd="sng">
            <a:solidFill>
              <a:srgbClr val="B1B4C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" name="Google Shape;1658;p20">
            <a:extLst>
              <a:ext uri="{FF2B5EF4-FFF2-40B4-BE49-F238E27FC236}">
                <a16:creationId xmlns:a16="http://schemas.microsoft.com/office/drawing/2014/main" id="{8A7C5AEE-0FD6-C78A-051A-2040C1C3819F}"/>
              </a:ext>
            </a:extLst>
          </p:cNvPr>
          <p:cNvSpPr/>
          <p:nvPr/>
        </p:nvSpPr>
        <p:spPr>
          <a:xfrm>
            <a:off x="490338" y="175650"/>
            <a:ext cx="393600" cy="393600"/>
          </a:xfrm>
          <a:prstGeom prst="ellipse">
            <a:avLst/>
          </a:prstGeom>
          <a:solidFill>
            <a:srgbClr val="0091EA"/>
          </a:solidFill>
          <a:ln w="9525" cap="flat" cmpd="sng">
            <a:solidFill>
              <a:srgbClr val="607D8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660;p20">
            <a:extLst>
              <a:ext uri="{FF2B5EF4-FFF2-40B4-BE49-F238E27FC236}">
                <a16:creationId xmlns:a16="http://schemas.microsoft.com/office/drawing/2014/main" id="{B47168C9-5757-17CE-B16D-FC3551F0A538}"/>
              </a:ext>
            </a:extLst>
          </p:cNvPr>
          <p:cNvSpPr txBox="1"/>
          <p:nvPr/>
        </p:nvSpPr>
        <p:spPr>
          <a:xfrm>
            <a:off x="1072038" y="551113"/>
            <a:ext cx="5734200" cy="4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" sz="2800" b="1" i="0" u="none" strike="noStrike" cap="none" dirty="0">
                <a:solidFill>
                  <a:schemeClr val="accent1"/>
                </a:solidFill>
                <a:latin typeface="Times New Roman" panose="02020603050405020304" pitchFamily="18" charset="0"/>
                <a:ea typeface="Lora"/>
                <a:cs typeface="Times New Roman" panose="02020603050405020304" pitchFamily="18" charset="0"/>
                <a:sym typeface="Lora"/>
              </a:rPr>
              <a:t>Choix technologiques </a:t>
            </a:r>
            <a:endParaRPr sz="2800" b="1" i="0" u="none" strike="noStrike" cap="none" dirty="0">
              <a:solidFill>
                <a:schemeClr val="accent1"/>
              </a:solidFill>
              <a:latin typeface="Times New Roman" panose="02020603050405020304" pitchFamily="18" charset="0"/>
              <a:ea typeface="Lora"/>
              <a:cs typeface="Times New Roman" panose="02020603050405020304" pitchFamily="18" charset="0"/>
              <a:sym typeface="Lor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endParaRPr sz="2800" b="1" i="0" u="none" strike="noStrike" cap="none" dirty="0">
              <a:solidFill>
                <a:schemeClr val="accent1"/>
              </a:solidFill>
              <a:latin typeface="Times New Roman" panose="02020603050405020304" pitchFamily="18" charset="0"/>
              <a:ea typeface="Lora"/>
              <a:cs typeface="Times New Roman" panose="02020603050405020304" pitchFamily="18" charset="0"/>
              <a:sym typeface="Lor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endParaRPr sz="2800" b="1" i="0" u="none" strike="noStrike" cap="none" dirty="0">
              <a:solidFill>
                <a:srgbClr val="0091EA"/>
              </a:solidFill>
              <a:latin typeface="Times New Roman" panose="02020603050405020304" pitchFamily="18" charset="0"/>
              <a:ea typeface="Lora"/>
              <a:cs typeface="Times New Roman" panose="02020603050405020304" pitchFamily="18" charset="0"/>
              <a:sym typeface="Lora"/>
            </a:endParaRPr>
          </a:p>
        </p:txBody>
      </p:sp>
      <p:sp>
        <p:nvSpPr>
          <p:cNvPr id="20" name="Google Shape;1661;p20">
            <a:extLst>
              <a:ext uri="{FF2B5EF4-FFF2-40B4-BE49-F238E27FC236}">
                <a16:creationId xmlns:a16="http://schemas.microsoft.com/office/drawing/2014/main" id="{6C433472-7359-96D3-199F-C4227AA7FABC}"/>
              </a:ext>
            </a:extLst>
          </p:cNvPr>
          <p:cNvSpPr txBox="1"/>
          <p:nvPr/>
        </p:nvSpPr>
        <p:spPr>
          <a:xfrm>
            <a:off x="619240" y="608856"/>
            <a:ext cx="6725523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>
              <a:buSzPts val="2300"/>
            </a:pPr>
            <a:r>
              <a:rPr lang="ca-IT" sz="2400" b="1" dirty="0">
                <a:solidFill>
                  <a:schemeClr val="dk2"/>
                </a:solidFill>
                <a:latin typeface="Times New Roman" panose="02020603050405020304" pitchFamily="18" charset="0"/>
                <a:ea typeface="Source Sans Pro"/>
                <a:cs typeface="Times New Roman" panose="02020603050405020304" pitchFamily="18" charset="0"/>
                <a:sym typeface="Source Sans Pro"/>
              </a:rPr>
              <a:t>P</a:t>
            </a:r>
            <a:r>
              <a:rPr lang="en-US" sz="2400" b="1" dirty="0" err="1" smtClean="0">
                <a:solidFill>
                  <a:schemeClr val="dk2"/>
                </a:solidFill>
                <a:latin typeface="Times New Roman" panose="02020603050405020304" pitchFamily="18" charset="0"/>
                <a:ea typeface="Source Sans Pro"/>
                <a:cs typeface="Times New Roman" panose="02020603050405020304" pitchFamily="18" charset="0"/>
                <a:sym typeface="Source Sans Pro"/>
              </a:rPr>
              <a:t>rogrammation</a:t>
            </a:r>
            <a:r>
              <a:rPr lang="en-US" sz="2400" b="1" dirty="0" smtClean="0">
                <a:solidFill>
                  <a:schemeClr val="dk2"/>
                </a:solidFill>
                <a:latin typeface="Times New Roman" panose="02020603050405020304" pitchFamily="18" charset="0"/>
                <a:ea typeface="Source Sans Pro"/>
                <a:cs typeface="Times New Roman" panose="02020603050405020304" pitchFamily="18" charset="0"/>
                <a:sym typeface="Source Sans Pro"/>
              </a:rPr>
              <a:t> </a:t>
            </a:r>
            <a:r>
              <a:rPr lang="en-US" sz="2400" b="1" dirty="0">
                <a:solidFill>
                  <a:schemeClr val="dk2"/>
                </a:solidFill>
                <a:latin typeface="Times New Roman" panose="02020603050405020304" pitchFamily="18" charset="0"/>
                <a:ea typeface="Source Sans Pro"/>
                <a:cs typeface="Times New Roman" panose="02020603050405020304" pitchFamily="18" charset="0"/>
                <a:sym typeface="Source Sans Pro"/>
              </a:rPr>
              <a:t>des </a:t>
            </a:r>
            <a:r>
              <a:rPr lang="en-US" sz="2400" b="1" dirty="0" err="1">
                <a:solidFill>
                  <a:schemeClr val="dk2"/>
                </a:solidFill>
                <a:latin typeface="Times New Roman" panose="02020603050405020304" pitchFamily="18" charset="0"/>
                <a:ea typeface="Source Sans Pro"/>
                <a:cs typeface="Times New Roman" panose="02020603050405020304" pitchFamily="18" charset="0"/>
                <a:sym typeface="Source Sans Pro"/>
              </a:rPr>
              <a:t>cartes</a:t>
            </a:r>
            <a:r>
              <a:rPr lang="en-US" sz="2400" b="1" dirty="0">
                <a:solidFill>
                  <a:schemeClr val="dk2"/>
                </a:solidFill>
                <a:latin typeface="Times New Roman" panose="02020603050405020304" pitchFamily="18" charset="0"/>
                <a:ea typeface="Source Sans Pro"/>
                <a:cs typeface="Times New Roman" panose="02020603050405020304" pitchFamily="18" charset="0"/>
                <a:sym typeface="Source Sans Pro"/>
              </a:rPr>
              <a:t> et </a:t>
            </a:r>
            <a:r>
              <a:rPr lang="ca-IT" sz="2400" b="1" dirty="0">
                <a:solidFill>
                  <a:schemeClr val="dk2"/>
                </a:solidFill>
                <a:latin typeface="Times New Roman" panose="02020603050405020304" pitchFamily="18" charset="0"/>
                <a:ea typeface="Source Sans Pro"/>
                <a:cs typeface="Times New Roman" panose="02020603050405020304" pitchFamily="18" charset="0"/>
                <a:sym typeface="Source Sans Pro"/>
              </a:rPr>
              <a:t>b</a:t>
            </a:r>
            <a:r>
              <a:rPr lang="en-US" sz="2400" b="1" dirty="0" err="1">
                <a:solidFill>
                  <a:schemeClr val="dk2"/>
                </a:solidFill>
                <a:latin typeface="Times New Roman" panose="02020603050405020304" pitchFamily="18" charset="0"/>
                <a:ea typeface="Source Sans Pro"/>
                <a:cs typeface="Times New Roman" panose="02020603050405020304" pitchFamily="18" charset="0"/>
                <a:sym typeface="Source Sans Pro"/>
              </a:rPr>
              <a:t>ase</a:t>
            </a:r>
            <a:r>
              <a:rPr lang="en-US" sz="2400" b="1" dirty="0">
                <a:solidFill>
                  <a:schemeClr val="dk2"/>
                </a:solidFill>
                <a:latin typeface="Times New Roman" panose="02020603050405020304" pitchFamily="18" charset="0"/>
                <a:ea typeface="Source Sans Pro"/>
                <a:cs typeface="Times New Roman" panose="02020603050405020304" pitchFamily="18" charset="0"/>
                <a:sym typeface="Source Sans Pro"/>
              </a:rPr>
              <a:t> de données</a:t>
            </a:r>
            <a:r>
              <a:rPr lang="ca-IT" sz="2400" b="1" dirty="0">
                <a:solidFill>
                  <a:schemeClr val="dk2"/>
                </a:solidFill>
                <a:highlight>
                  <a:schemeClr val="lt1"/>
                </a:highlight>
                <a:latin typeface="Times New Roman" panose="02020603050405020304" pitchFamily="18" charset="0"/>
                <a:ea typeface="Source Sans Pro"/>
                <a:cs typeface="Times New Roman" panose="02020603050405020304" pitchFamily="18" charset="0"/>
                <a:sym typeface="Source Sans Pro"/>
              </a:rPr>
              <a:t> </a:t>
            </a:r>
            <a:endParaRPr sz="2000" b="0" u="none" strike="noStrike" cap="none" dirty="0">
              <a:solidFill>
                <a:srgbClr val="2B2A30"/>
              </a:solidFill>
              <a:highlight>
                <a:schemeClr val="lt1"/>
              </a:highlight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21" name="Google Shape;1662;p20">
            <a:extLst>
              <a:ext uri="{FF2B5EF4-FFF2-40B4-BE49-F238E27FC236}">
                <a16:creationId xmlns:a16="http://schemas.microsoft.com/office/drawing/2014/main" id="{C345F580-305D-1AC8-1B4E-DF40705C8EDC}"/>
              </a:ext>
            </a:extLst>
          </p:cNvPr>
          <p:cNvSpPr txBox="1">
            <a:spLocks noGrp="1"/>
          </p:cNvSpPr>
          <p:nvPr/>
        </p:nvSpPr>
        <p:spPr>
          <a:xfrm>
            <a:off x="8218722" y="45742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E9EECE-4A84-360C-6A03-0AA20582A6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338" y="2196090"/>
            <a:ext cx="2210108" cy="18957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7FC8AFA-0F55-E2C3-2D28-13206D7EFB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9709" y="2055917"/>
            <a:ext cx="2210108" cy="203591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07D35E8-CDCF-B62F-8256-C46DCD65A7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86226" y="2265286"/>
            <a:ext cx="1571548" cy="1757347"/>
          </a:xfrm>
          <a:prstGeom prst="rect">
            <a:avLst/>
          </a:prstGeom>
        </p:spPr>
      </p:pic>
      <p:sp>
        <p:nvSpPr>
          <p:cNvPr id="11" name="Google Shape;1661;p20">
            <a:extLst>
              <a:ext uri="{FF2B5EF4-FFF2-40B4-BE49-F238E27FC236}">
                <a16:creationId xmlns:a16="http://schemas.microsoft.com/office/drawing/2014/main" id="{6C433472-7359-96D3-199F-C4227AA7FABC}"/>
              </a:ext>
            </a:extLst>
          </p:cNvPr>
          <p:cNvSpPr txBox="1"/>
          <p:nvPr/>
        </p:nvSpPr>
        <p:spPr>
          <a:xfrm>
            <a:off x="576376" y="1220567"/>
            <a:ext cx="6725523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>
              <a:buSzPts val="2300"/>
            </a:pPr>
            <a:r>
              <a:rPr lang="fr-F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Pour la programmation des cartes et le stockage des données, nous avons utilisé les technologies suivantes :</a:t>
            </a:r>
            <a:endParaRPr sz="1600" b="0" u="none" strike="noStrike" cap="none" dirty="0">
              <a:solidFill>
                <a:srgbClr val="2B2A30"/>
              </a:solidFill>
              <a:highlight>
                <a:schemeClr val="lt1"/>
              </a:highlight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21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903667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2">
          <a:extLst>
            <a:ext uri="{FF2B5EF4-FFF2-40B4-BE49-F238E27FC236}">
              <a16:creationId xmlns:a16="http://schemas.microsoft.com/office/drawing/2014/main" id="{94446EF4-F92C-59E8-127B-76855AFFD1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11">
            <a:extLst>
              <a:ext uri="{FF2B5EF4-FFF2-40B4-BE49-F238E27FC236}">
                <a16:creationId xmlns:a16="http://schemas.microsoft.com/office/drawing/2014/main" id="{D00B0AF5-5B5E-F195-4CBC-D88313C1B26D}"/>
              </a:ext>
            </a:extLst>
          </p:cNvPr>
          <p:cNvSpPr txBox="1">
            <a:spLocks noGrp="1"/>
          </p:cNvSpPr>
          <p:nvPr>
            <p:ph type="sldNum" sz="quarter" idx="12"/>
          </p:nvPr>
        </p:nvSpPr>
        <p:spPr>
          <a:xfrm>
            <a:off x="8595300" y="483718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22</a:t>
            </a:fld>
            <a:endParaRPr dirty="0"/>
          </a:p>
        </p:txBody>
      </p:sp>
      <p:cxnSp>
        <p:nvCxnSpPr>
          <p:cNvPr id="1220" name="Google Shape;1220;p11">
            <a:extLst>
              <a:ext uri="{FF2B5EF4-FFF2-40B4-BE49-F238E27FC236}">
                <a16:creationId xmlns:a16="http://schemas.microsoft.com/office/drawing/2014/main" id="{A2E40711-6DBF-B113-4783-7F9878DA94F5}"/>
              </a:ext>
            </a:extLst>
          </p:cNvPr>
          <p:cNvCxnSpPr/>
          <p:nvPr/>
        </p:nvCxnSpPr>
        <p:spPr>
          <a:xfrm>
            <a:off x="-51475" y="548050"/>
            <a:ext cx="1423800" cy="0"/>
          </a:xfrm>
          <a:prstGeom prst="straightConnector1">
            <a:avLst/>
          </a:prstGeom>
          <a:noFill/>
          <a:ln w="9525" cap="flat" cmpd="sng">
            <a:solidFill>
              <a:srgbClr val="B1B4C4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21" name="Google Shape;1221;p11">
            <a:extLst>
              <a:ext uri="{FF2B5EF4-FFF2-40B4-BE49-F238E27FC236}">
                <a16:creationId xmlns:a16="http://schemas.microsoft.com/office/drawing/2014/main" id="{A3DAC5FC-4939-C69E-3E94-9E82180282EE}"/>
              </a:ext>
            </a:extLst>
          </p:cNvPr>
          <p:cNvCxnSpPr/>
          <p:nvPr/>
        </p:nvCxnSpPr>
        <p:spPr>
          <a:xfrm>
            <a:off x="6059200" y="494750"/>
            <a:ext cx="3113100" cy="15600"/>
          </a:xfrm>
          <a:prstGeom prst="straightConnector1">
            <a:avLst/>
          </a:prstGeom>
          <a:noFill/>
          <a:ln w="9525" cap="flat" cmpd="sng">
            <a:solidFill>
              <a:srgbClr val="B1B4C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32" name="Google Shape;1232;p11">
            <a:extLst>
              <a:ext uri="{FF2B5EF4-FFF2-40B4-BE49-F238E27FC236}">
                <a16:creationId xmlns:a16="http://schemas.microsoft.com/office/drawing/2014/main" id="{3C26913E-1DA9-93D1-7C89-6C91956AC0E2}"/>
              </a:ext>
            </a:extLst>
          </p:cNvPr>
          <p:cNvSpPr txBox="1"/>
          <p:nvPr/>
        </p:nvSpPr>
        <p:spPr>
          <a:xfrm>
            <a:off x="1410100" y="726713"/>
            <a:ext cx="5734200" cy="4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" sz="3000" b="1" i="0" u="none" strike="noStrike" cap="none" dirty="0">
                <a:solidFill>
                  <a:schemeClr val="accent1"/>
                </a:solidFill>
                <a:latin typeface="Lora"/>
                <a:ea typeface="Lora"/>
                <a:cs typeface="Lora"/>
                <a:sym typeface="Lora"/>
              </a:rPr>
              <a:t> </a:t>
            </a:r>
            <a:endParaRPr sz="3000" b="1" i="0" u="none" strike="noStrike" cap="none" dirty="0">
              <a:solidFill>
                <a:schemeClr val="accent1"/>
              </a:solidFill>
              <a:latin typeface="Lora"/>
              <a:ea typeface="Lora"/>
              <a:cs typeface="Lora"/>
              <a:sym typeface="Lor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endParaRPr sz="3000" b="1" i="0" u="none" strike="noStrike" cap="none" dirty="0">
              <a:solidFill>
                <a:schemeClr val="accent1"/>
              </a:solidFill>
              <a:latin typeface="Lora"/>
              <a:ea typeface="Lora"/>
              <a:cs typeface="Lora"/>
              <a:sym typeface="Lor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endParaRPr sz="3000" b="1" i="0" u="none" strike="noStrike" cap="none" dirty="0">
              <a:solidFill>
                <a:srgbClr val="0091EA"/>
              </a:solidFill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2" name="Image 84">
            <a:extLst>
              <a:ext uri="{FF2B5EF4-FFF2-40B4-BE49-F238E27FC236}">
                <a16:creationId xmlns:a16="http://schemas.microsoft.com/office/drawing/2014/main" id="{B68C5D7B-A518-4957-5163-86378F313A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872" y="109512"/>
            <a:ext cx="8712778" cy="492447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8244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9" name="Google Shape;2149;p30"/>
          <p:cNvSpPr txBox="1">
            <a:spLocks noGrp="1"/>
          </p:cNvSpPr>
          <p:nvPr>
            <p:ph type="sldNum" sz="quarter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cxnSp>
        <p:nvCxnSpPr>
          <p:cNvPr id="2150" name="Google Shape;2150;p30"/>
          <p:cNvCxnSpPr>
            <a:cxnSpLocks/>
          </p:cNvCxnSpPr>
          <p:nvPr/>
        </p:nvCxnSpPr>
        <p:spPr>
          <a:xfrm>
            <a:off x="-51475" y="548050"/>
            <a:ext cx="1423800" cy="0"/>
          </a:xfrm>
          <a:prstGeom prst="straightConnector1">
            <a:avLst/>
          </a:prstGeom>
          <a:noFill/>
          <a:ln w="9525" cap="flat" cmpd="sng">
            <a:solidFill>
              <a:srgbClr val="B1B4C4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151" name="Google Shape;2151;p30"/>
          <p:cNvCxnSpPr/>
          <p:nvPr/>
        </p:nvCxnSpPr>
        <p:spPr>
          <a:xfrm>
            <a:off x="5275175" y="548050"/>
            <a:ext cx="3886800" cy="0"/>
          </a:xfrm>
          <a:prstGeom prst="straightConnector1">
            <a:avLst/>
          </a:prstGeom>
          <a:noFill/>
          <a:ln w="9525" cap="flat" cmpd="sng">
            <a:solidFill>
              <a:srgbClr val="B1B4C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152" name="Google Shape;2152;p30"/>
          <p:cNvSpPr/>
          <p:nvPr/>
        </p:nvSpPr>
        <p:spPr>
          <a:xfrm>
            <a:off x="828400" y="351250"/>
            <a:ext cx="393600" cy="393600"/>
          </a:xfrm>
          <a:prstGeom prst="ellipse">
            <a:avLst/>
          </a:prstGeom>
          <a:solidFill>
            <a:srgbClr val="0091EA"/>
          </a:solidFill>
          <a:ln w="9525" cap="flat" cmpd="sng">
            <a:solidFill>
              <a:srgbClr val="607D8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3" name="Google Shape;2153;p30"/>
          <p:cNvSpPr txBox="1"/>
          <p:nvPr/>
        </p:nvSpPr>
        <p:spPr>
          <a:xfrm>
            <a:off x="1533775" y="292305"/>
            <a:ext cx="3878400" cy="4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2800" b="1" i="0" u="none" strike="noStrike" cap="none" dirty="0" err="1">
                <a:solidFill>
                  <a:schemeClr val="accent5"/>
                </a:solidFill>
                <a:latin typeface="Times New Roman" panose="02020603050405020304" pitchFamily="18" charset="0"/>
                <a:ea typeface="Lora"/>
                <a:cs typeface="Times New Roman" panose="02020603050405020304" pitchFamily="18" charset="0"/>
                <a:sym typeface="Lora"/>
              </a:rPr>
              <a:t>Tâches</a:t>
            </a:r>
            <a:r>
              <a:rPr lang="en-US" sz="2800" b="1" i="0" u="none" strike="noStrike" cap="none" dirty="0">
                <a:solidFill>
                  <a:schemeClr val="accent5"/>
                </a:solidFill>
                <a:latin typeface="Times New Roman" panose="02020603050405020304" pitchFamily="18" charset="0"/>
                <a:ea typeface="Lora"/>
                <a:cs typeface="Times New Roman" panose="02020603050405020304" pitchFamily="18" charset="0"/>
                <a:sym typeface="Lora"/>
              </a:rPr>
              <a:t> </a:t>
            </a:r>
            <a:r>
              <a:rPr lang="en-US" sz="2800" b="1" i="0" u="none" strike="noStrike" cap="none" dirty="0" err="1">
                <a:solidFill>
                  <a:schemeClr val="accent5"/>
                </a:solidFill>
                <a:latin typeface="Times New Roman" panose="02020603050405020304" pitchFamily="18" charset="0"/>
                <a:ea typeface="Lora"/>
                <a:cs typeface="Times New Roman" panose="02020603050405020304" pitchFamily="18" charset="0"/>
                <a:sym typeface="Lora"/>
              </a:rPr>
              <a:t>réalisées</a:t>
            </a:r>
            <a:endParaRPr lang="en-US" sz="2800" b="1" i="0" u="none" strike="noStrike" cap="none" dirty="0">
              <a:solidFill>
                <a:schemeClr val="accent5"/>
              </a:solidFill>
              <a:latin typeface="Times New Roman" panose="02020603050405020304" pitchFamily="18" charset="0"/>
              <a:ea typeface="Lora"/>
              <a:cs typeface="Times New Roman" panose="02020603050405020304" pitchFamily="18" charset="0"/>
              <a:sym typeface="Lora"/>
            </a:endParaRPr>
          </a:p>
        </p:txBody>
      </p:sp>
      <p:sp>
        <p:nvSpPr>
          <p:cNvPr id="2" name="Google Shape;2143;p29">
            <a:extLst>
              <a:ext uri="{FF2B5EF4-FFF2-40B4-BE49-F238E27FC236}">
                <a16:creationId xmlns:a16="http://schemas.microsoft.com/office/drawing/2014/main" id="{0DC7510A-C654-C2A4-BDBF-C9106C87C891}"/>
              </a:ext>
            </a:extLst>
          </p:cNvPr>
          <p:cNvSpPr txBox="1"/>
          <p:nvPr/>
        </p:nvSpPr>
        <p:spPr>
          <a:xfrm>
            <a:off x="78059" y="941650"/>
            <a:ext cx="8987882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fr-FR" sz="2400" b="1" u="none" strike="noStrike" cap="none" dirty="0">
                <a:solidFill>
                  <a:schemeClr val="dk2"/>
                </a:solidFill>
                <a:latin typeface="Times New Roman" panose="02020603050405020304" pitchFamily="18" charset="0"/>
                <a:ea typeface="Source Sans Pro"/>
                <a:cs typeface="Times New Roman" panose="02020603050405020304" pitchFamily="18" charset="0"/>
                <a:sym typeface="Source Sans Pro"/>
              </a:rPr>
              <a:t> Partie 1 – Préparation et mise en place des fondations du système intelligent</a:t>
            </a:r>
          </a:p>
        </p:txBody>
      </p:sp>
      <p:pic>
        <p:nvPicPr>
          <p:cNvPr id="2050" name="Picture 2" descr="Collecte de données - Icônes référencement et web gratuites">
            <a:extLst>
              <a:ext uri="{FF2B5EF4-FFF2-40B4-BE49-F238E27FC236}">
                <a16:creationId xmlns:a16="http://schemas.microsoft.com/office/drawing/2014/main" id="{01269150-103F-3AAB-9591-CE72063526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640" y="2132675"/>
            <a:ext cx="1250195" cy="1176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4C28EB-7D58-C053-D5C3-18D0E1E3DF42}"/>
              </a:ext>
            </a:extLst>
          </p:cNvPr>
          <p:cNvSpPr txBox="1"/>
          <p:nvPr/>
        </p:nvSpPr>
        <p:spPr>
          <a:xfrm>
            <a:off x="67025" y="3591630"/>
            <a:ext cx="140481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Collecte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et annotation des données </a:t>
            </a:r>
          </a:p>
        </p:txBody>
      </p:sp>
      <p:pic>
        <p:nvPicPr>
          <p:cNvPr id="2052" name="Picture 4" descr="Illustration 3D de la puce AI d'intelligence artificielle">
            <a:extLst>
              <a:ext uri="{FF2B5EF4-FFF2-40B4-BE49-F238E27FC236}">
                <a16:creationId xmlns:a16="http://schemas.microsoft.com/office/drawing/2014/main" id="{F07E9AFC-8736-6682-9335-65D4995F77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2117" y="1958177"/>
            <a:ext cx="1477131" cy="1477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D20655F-36CC-0068-8A56-2B5B1CAB2414}"/>
              </a:ext>
            </a:extLst>
          </p:cNvPr>
          <p:cNvSpPr txBox="1"/>
          <p:nvPr/>
        </p:nvSpPr>
        <p:spPr>
          <a:xfrm>
            <a:off x="1583197" y="3638900"/>
            <a:ext cx="169806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Entraînement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du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modèle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YOLO sur Google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Colab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4" name="Picture 6" descr="Détection Vidéo Stock Illustrations, Vecteurs, &amp; Clipart ...">
            <a:extLst>
              <a:ext uri="{FF2B5EF4-FFF2-40B4-BE49-F238E27FC236}">
                <a16:creationId xmlns:a16="http://schemas.microsoft.com/office/drawing/2014/main" id="{1FA61CE0-5C02-AC28-C8A3-8C3F4E477A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3697" y="1665336"/>
            <a:ext cx="2047861" cy="2047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410E435-B4D1-228D-0454-042A8B4101D5}"/>
              </a:ext>
            </a:extLst>
          </p:cNvPr>
          <p:cNvSpPr txBox="1"/>
          <p:nvPr/>
        </p:nvSpPr>
        <p:spPr>
          <a:xfrm>
            <a:off x="3392627" y="3652414"/>
            <a:ext cx="168312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Développement de la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détection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vidéo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D602C6-8479-6FC0-E567-F740F57B2658}"/>
              </a:ext>
            </a:extLst>
          </p:cNvPr>
          <p:cNvSpPr txBox="1"/>
          <p:nvPr/>
        </p:nvSpPr>
        <p:spPr>
          <a:xfrm>
            <a:off x="5268370" y="3591630"/>
            <a:ext cx="177648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Gestion des utilisateurs et des plaques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6" name="Picture 8" descr="Développement d'applications - Icônes la mise en réseau gratuites">
            <a:extLst>
              <a:ext uri="{FF2B5EF4-FFF2-40B4-BE49-F238E27FC236}">
                <a16:creationId xmlns:a16="http://schemas.microsoft.com/office/drawing/2014/main" id="{D63F406F-D298-0BCA-817A-E29F870CA8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9701" y="2137568"/>
            <a:ext cx="1454204" cy="1149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Réinitialiser le mot de passe - Icônes sécurité gratuites">
            <a:extLst>
              <a:ext uri="{FF2B5EF4-FFF2-40B4-BE49-F238E27FC236}">
                <a16:creationId xmlns:a16="http://schemas.microsoft.com/office/drawing/2014/main" id="{C41F3342-75BE-6C46-231D-7F07E6A38F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1370" y="1999411"/>
            <a:ext cx="1500990" cy="1500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BAFCB6A-B52B-8BE1-C263-08772C3E8A0D}"/>
              </a:ext>
            </a:extLst>
          </p:cNvPr>
          <p:cNvSpPr txBox="1"/>
          <p:nvPr/>
        </p:nvSpPr>
        <p:spPr>
          <a:xfrm>
            <a:off x="7329002" y="3638900"/>
            <a:ext cx="177648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Système de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récupération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 mot de passe 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9" grpId="0"/>
      <p:bldP spid="11" grpId="0"/>
      <p:bldP spid="1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8">
          <a:extLst>
            <a:ext uri="{FF2B5EF4-FFF2-40B4-BE49-F238E27FC236}">
              <a16:creationId xmlns:a16="http://schemas.microsoft.com/office/drawing/2014/main" id="{C215F67B-01E4-6EA9-6A33-432D1C6624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9" name="Google Shape;2149;p30">
            <a:extLst>
              <a:ext uri="{FF2B5EF4-FFF2-40B4-BE49-F238E27FC236}">
                <a16:creationId xmlns:a16="http://schemas.microsoft.com/office/drawing/2014/main" id="{59997B27-1228-AF77-C449-5E9364676041}"/>
              </a:ext>
            </a:extLst>
          </p:cNvPr>
          <p:cNvSpPr txBox="1">
            <a:spLocks noGrp="1"/>
          </p:cNvSpPr>
          <p:nvPr>
            <p:ph type="sldNum" sz="quarter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cxnSp>
        <p:nvCxnSpPr>
          <p:cNvPr id="2150" name="Google Shape;2150;p30">
            <a:extLst>
              <a:ext uri="{FF2B5EF4-FFF2-40B4-BE49-F238E27FC236}">
                <a16:creationId xmlns:a16="http://schemas.microsoft.com/office/drawing/2014/main" id="{4FB1A905-3EC4-EE7A-B325-13CD995C1E99}"/>
              </a:ext>
            </a:extLst>
          </p:cNvPr>
          <p:cNvCxnSpPr>
            <a:cxnSpLocks/>
          </p:cNvCxnSpPr>
          <p:nvPr/>
        </p:nvCxnSpPr>
        <p:spPr>
          <a:xfrm>
            <a:off x="-51475" y="548050"/>
            <a:ext cx="1423800" cy="0"/>
          </a:xfrm>
          <a:prstGeom prst="straightConnector1">
            <a:avLst/>
          </a:prstGeom>
          <a:noFill/>
          <a:ln w="9525" cap="flat" cmpd="sng">
            <a:solidFill>
              <a:srgbClr val="B1B4C4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151" name="Google Shape;2151;p30">
            <a:extLst>
              <a:ext uri="{FF2B5EF4-FFF2-40B4-BE49-F238E27FC236}">
                <a16:creationId xmlns:a16="http://schemas.microsoft.com/office/drawing/2014/main" id="{40FE9C8C-EA48-1417-D799-1CE0BB0F5AF4}"/>
              </a:ext>
            </a:extLst>
          </p:cNvPr>
          <p:cNvCxnSpPr/>
          <p:nvPr/>
        </p:nvCxnSpPr>
        <p:spPr>
          <a:xfrm>
            <a:off x="5275175" y="548050"/>
            <a:ext cx="3886800" cy="0"/>
          </a:xfrm>
          <a:prstGeom prst="straightConnector1">
            <a:avLst/>
          </a:prstGeom>
          <a:noFill/>
          <a:ln w="9525" cap="flat" cmpd="sng">
            <a:solidFill>
              <a:srgbClr val="B1B4C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152" name="Google Shape;2152;p30">
            <a:extLst>
              <a:ext uri="{FF2B5EF4-FFF2-40B4-BE49-F238E27FC236}">
                <a16:creationId xmlns:a16="http://schemas.microsoft.com/office/drawing/2014/main" id="{1D6273D9-A27D-6E99-C00B-2CF4F0B7848C}"/>
              </a:ext>
            </a:extLst>
          </p:cNvPr>
          <p:cNvSpPr/>
          <p:nvPr/>
        </p:nvSpPr>
        <p:spPr>
          <a:xfrm>
            <a:off x="828400" y="351250"/>
            <a:ext cx="393600" cy="393600"/>
          </a:xfrm>
          <a:prstGeom prst="ellipse">
            <a:avLst/>
          </a:prstGeom>
          <a:solidFill>
            <a:srgbClr val="0091EA"/>
          </a:solidFill>
          <a:ln w="9525" cap="flat" cmpd="sng">
            <a:solidFill>
              <a:srgbClr val="607D8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3" name="Google Shape;2153;p30">
            <a:extLst>
              <a:ext uri="{FF2B5EF4-FFF2-40B4-BE49-F238E27FC236}">
                <a16:creationId xmlns:a16="http://schemas.microsoft.com/office/drawing/2014/main" id="{DBEB2568-5470-03DE-BFE6-9E1D97871CCB}"/>
              </a:ext>
            </a:extLst>
          </p:cNvPr>
          <p:cNvSpPr txBox="1"/>
          <p:nvPr/>
        </p:nvSpPr>
        <p:spPr>
          <a:xfrm>
            <a:off x="1533775" y="292305"/>
            <a:ext cx="3878400" cy="4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2800" b="1" i="0" u="none" strike="noStrike" cap="none" dirty="0" err="1">
                <a:solidFill>
                  <a:schemeClr val="accent5"/>
                </a:solidFill>
                <a:latin typeface="Times New Roman" panose="02020603050405020304" pitchFamily="18" charset="0"/>
                <a:ea typeface="Lora"/>
                <a:cs typeface="Times New Roman" panose="02020603050405020304" pitchFamily="18" charset="0"/>
                <a:sym typeface="Lora"/>
              </a:rPr>
              <a:t>Tâches</a:t>
            </a:r>
            <a:r>
              <a:rPr lang="en-US" sz="2800" b="1" i="0" u="none" strike="noStrike" cap="none" dirty="0">
                <a:solidFill>
                  <a:schemeClr val="accent5"/>
                </a:solidFill>
                <a:latin typeface="Times New Roman" panose="02020603050405020304" pitchFamily="18" charset="0"/>
                <a:ea typeface="Lora"/>
                <a:cs typeface="Times New Roman" panose="02020603050405020304" pitchFamily="18" charset="0"/>
                <a:sym typeface="Lora"/>
              </a:rPr>
              <a:t> </a:t>
            </a:r>
            <a:r>
              <a:rPr lang="en-US" sz="2800" b="1" i="0" u="none" strike="noStrike" cap="none" dirty="0" err="1">
                <a:solidFill>
                  <a:schemeClr val="accent5"/>
                </a:solidFill>
                <a:latin typeface="Times New Roman" panose="02020603050405020304" pitchFamily="18" charset="0"/>
                <a:ea typeface="Lora"/>
                <a:cs typeface="Times New Roman" panose="02020603050405020304" pitchFamily="18" charset="0"/>
                <a:sym typeface="Lora"/>
              </a:rPr>
              <a:t>réalisées</a:t>
            </a:r>
            <a:endParaRPr lang="en-US" sz="2800" b="1" i="0" u="none" strike="noStrike" cap="none" dirty="0">
              <a:solidFill>
                <a:schemeClr val="accent5"/>
              </a:solidFill>
              <a:latin typeface="Times New Roman" panose="02020603050405020304" pitchFamily="18" charset="0"/>
              <a:ea typeface="Lora"/>
              <a:cs typeface="Times New Roman" panose="02020603050405020304" pitchFamily="18" charset="0"/>
              <a:sym typeface="Lora"/>
            </a:endParaRPr>
          </a:p>
        </p:txBody>
      </p:sp>
      <p:sp>
        <p:nvSpPr>
          <p:cNvPr id="2" name="Google Shape;2143;p29">
            <a:extLst>
              <a:ext uri="{FF2B5EF4-FFF2-40B4-BE49-F238E27FC236}">
                <a16:creationId xmlns:a16="http://schemas.microsoft.com/office/drawing/2014/main" id="{F8A8CC77-C558-FC78-56D2-57C115733920}"/>
              </a:ext>
            </a:extLst>
          </p:cNvPr>
          <p:cNvSpPr txBox="1"/>
          <p:nvPr/>
        </p:nvSpPr>
        <p:spPr>
          <a:xfrm>
            <a:off x="58206" y="823365"/>
            <a:ext cx="8987882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>
              <a:buSzPts val="2300"/>
            </a:pPr>
            <a:r>
              <a:rPr lang="fr-FR" sz="2400" b="1" u="none" strike="noStrike" cap="none" dirty="0">
                <a:solidFill>
                  <a:schemeClr val="dk2"/>
                </a:solidFill>
                <a:latin typeface="Times New Roman" panose="02020603050405020304" pitchFamily="18" charset="0"/>
                <a:ea typeface="Source Sans Pro"/>
                <a:cs typeface="Times New Roman" panose="02020603050405020304" pitchFamily="18" charset="0"/>
                <a:sym typeface="Source Sans Pro"/>
              </a:rPr>
              <a:t> </a:t>
            </a:r>
            <a:r>
              <a:rPr lang="fr-FR" sz="2400" b="1" dirty="0">
                <a:solidFill>
                  <a:schemeClr val="dk2"/>
                </a:solidFill>
                <a:latin typeface="Times New Roman" panose="02020603050405020304" pitchFamily="18" charset="0"/>
                <a:ea typeface="Source Sans Pro"/>
                <a:cs typeface="Times New Roman" panose="02020603050405020304" pitchFamily="18" charset="0"/>
                <a:sym typeface="Source Sans Pro"/>
              </a:rPr>
              <a:t>Partie 2 : Intégration embarquée et système final</a:t>
            </a:r>
            <a:r>
              <a:rPr lang="ca-IT" sz="2400" b="1" dirty="0">
                <a:solidFill>
                  <a:schemeClr val="dk2"/>
                </a:solidFill>
                <a:latin typeface="Times New Roman" panose="02020603050405020304" pitchFamily="18" charset="0"/>
                <a:ea typeface="Source Sans Pro"/>
                <a:cs typeface="Times New Roman" panose="02020603050405020304" pitchFamily="18" charset="0"/>
                <a:sym typeface="Source Sans Pro"/>
              </a:rPr>
              <a:t> des composants physiaque </a:t>
            </a:r>
            <a:endParaRPr lang="fr-FR" sz="2400" b="1" u="none" strike="noStrike" cap="none" dirty="0">
              <a:solidFill>
                <a:schemeClr val="dk2"/>
              </a:solidFill>
              <a:latin typeface="Times New Roman" panose="02020603050405020304" pitchFamily="18" charset="0"/>
              <a:ea typeface="Source Sans Pro"/>
              <a:cs typeface="Times New Roman" panose="02020603050405020304" pitchFamily="18" charset="0"/>
              <a:sym typeface="Source Sans Pro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E6DB5C-C216-7FED-0223-640D5A91A4A9}"/>
              </a:ext>
            </a:extLst>
          </p:cNvPr>
          <p:cNvSpPr txBox="1"/>
          <p:nvPr/>
        </p:nvSpPr>
        <p:spPr>
          <a:xfrm>
            <a:off x="-40810" y="3446798"/>
            <a:ext cx="167728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/>
              <a:t>Développement du système </a:t>
            </a:r>
            <a:r>
              <a:rPr lang="ca-IT" dirty="0"/>
              <a:t>SID</a:t>
            </a:r>
            <a:r>
              <a:rPr lang="fr-FR" dirty="0"/>
              <a:t> 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0DD0B1-0C6F-B02D-29BE-EA1F63A9F720}"/>
              </a:ext>
            </a:extLst>
          </p:cNvPr>
          <p:cNvSpPr txBox="1"/>
          <p:nvPr/>
        </p:nvSpPr>
        <p:spPr>
          <a:xfrm>
            <a:off x="1533775" y="3500013"/>
            <a:ext cx="16980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Gestion </a:t>
            </a:r>
            <a:r>
              <a:rPr lang="ca-IT" dirty="0"/>
              <a:t>des  système SCB 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76AB8E-585F-8A21-72E8-9A8BDDF3F5CF}"/>
              </a:ext>
            </a:extLst>
          </p:cNvPr>
          <p:cNvSpPr txBox="1"/>
          <p:nvPr/>
        </p:nvSpPr>
        <p:spPr>
          <a:xfrm>
            <a:off x="2920121" y="3458391"/>
            <a:ext cx="13908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Signalisation</a:t>
            </a:r>
            <a:r>
              <a:rPr lang="en-US" dirty="0"/>
              <a:t> et </a:t>
            </a:r>
            <a:r>
              <a:rPr lang="en-US" dirty="0" err="1"/>
              <a:t>affichage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7F8565-1B79-4168-8FA5-2C40EE78D61B}"/>
              </a:ext>
            </a:extLst>
          </p:cNvPr>
          <p:cNvSpPr txBox="1"/>
          <p:nvPr/>
        </p:nvSpPr>
        <p:spPr>
          <a:xfrm>
            <a:off x="4427061" y="3446798"/>
            <a:ext cx="152010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Mise à jour des données dans </a:t>
            </a:r>
            <a:r>
              <a:rPr lang="fr-FR" dirty="0" err="1"/>
              <a:t>Firebase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E8A4AC7-2782-B384-AA64-C700BFF8B8C9}"/>
              </a:ext>
            </a:extLst>
          </p:cNvPr>
          <p:cNvSpPr txBox="1"/>
          <p:nvPr/>
        </p:nvSpPr>
        <p:spPr>
          <a:xfrm>
            <a:off x="6063213" y="3425585"/>
            <a:ext cx="177648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Tests </a:t>
            </a:r>
            <a:r>
              <a:rPr lang="en-US" dirty="0" err="1"/>
              <a:t>en</a:t>
            </a:r>
            <a:r>
              <a:rPr lang="en-US" dirty="0"/>
              <a:t> conditions </a:t>
            </a:r>
            <a:r>
              <a:rPr lang="en-US" dirty="0" err="1"/>
              <a:t>réelles</a:t>
            </a:r>
            <a:endParaRPr lang="en-US" dirty="0"/>
          </a:p>
        </p:txBody>
      </p:sp>
      <p:pic>
        <p:nvPicPr>
          <p:cNvPr id="4098" name="Picture 2" descr="Développement - Icônes la technologie gratuites">
            <a:extLst>
              <a:ext uri="{FF2B5EF4-FFF2-40B4-BE49-F238E27FC236}">
                <a16:creationId xmlns:a16="http://schemas.microsoft.com/office/drawing/2014/main" id="{678D9E13-3A0A-03D5-E0F3-4A5C2DF9DC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47" y="2091502"/>
            <a:ext cx="1249285" cy="1249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La gestion - Icônes flèches gratuites">
            <a:extLst>
              <a:ext uri="{FF2B5EF4-FFF2-40B4-BE49-F238E27FC236}">
                <a16:creationId xmlns:a16="http://schemas.microsoft.com/office/drawing/2014/main" id="{C60E8128-8F88-545B-8ECB-2FFE61653D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6474" y="2077893"/>
            <a:ext cx="1276501" cy="127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un icône conception de base de données mise à jour 23648281 Art vectoriel  chez Vecteezy">
            <a:extLst>
              <a:ext uri="{FF2B5EF4-FFF2-40B4-BE49-F238E27FC236}">
                <a16:creationId xmlns:a16="http://schemas.microsoft.com/office/drawing/2014/main" id="{16174A8B-D52F-514D-6242-B9612D749F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2472" y="2039525"/>
            <a:ext cx="1249285" cy="1249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1B5AEE7-516E-1F6D-40D3-25AA6676D6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50682" y="2108177"/>
            <a:ext cx="1160333" cy="1081546"/>
          </a:xfrm>
          <a:prstGeom prst="rect">
            <a:avLst/>
          </a:prstGeom>
        </p:spPr>
      </p:pic>
      <p:pic>
        <p:nvPicPr>
          <p:cNvPr id="4104" name="Picture 8" descr="Test de logiciel - Icônes référencement et web gratuites">
            <a:extLst>
              <a:ext uri="{FF2B5EF4-FFF2-40B4-BE49-F238E27FC236}">
                <a16:creationId xmlns:a16="http://schemas.microsoft.com/office/drawing/2014/main" id="{7037090E-4001-5E71-9ADC-6C592AF28F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0512" y="1933499"/>
            <a:ext cx="1276501" cy="127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06C0BA5-B381-26F8-8AD8-44F3EF50DB55}"/>
              </a:ext>
            </a:extLst>
          </p:cNvPr>
          <p:cNvSpPr txBox="1"/>
          <p:nvPr/>
        </p:nvSpPr>
        <p:spPr>
          <a:xfrm>
            <a:off x="7562968" y="3425585"/>
            <a:ext cx="148312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Connexion</a:t>
            </a:r>
            <a:r>
              <a:rPr lang="en-US" dirty="0"/>
              <a:t> de </a:t>
            </a:r>
            <a:r>
              <a:rPr lang="en-US" dirty="0" err="1"/>
              <a:t>l’application</a:t>
            </a:r>
            <a:r>
              <a:rPr lang="en-US" dirty="0"/>
              <a:t> mobile</a:t>
            </a:r>
          </a:p>
        </p:txBody>
      </p:sp>
      <p:pic>
        <p:nvPicPr>
          <p:cNvPr id="4106" name="Picture 10" descr="Application - Icônes multimédia gratuites">
            <a:extLst>
              <a:ext uri="{FF2B5EF4-FFF2-40B4-BE49-F238E27FC236}">
                <a16:creationId xmlns:a16="http://schemas.microsoft.com/office/drawing/2014/main" id="{D7CE826C-7CA3-08AE-EBAA-F34F3D1298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4633" y="1933499"/>
            <a:ext cx="1276501" cy="127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3499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9" grpId="0"/>
      <p:bldP spid="11" grpId="0"/>
      <p:bldP spid="13" grpId="0"/>
      <p:bldP spid="1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8" name="Google Shape;2178;p33"/>
          <p:cNvSpPr txBox="1"/>
          <p:nvPr/>
        </p:nvSpPr>
        <p:spPr>
          <a:xfrm>
            <a:off x="0" y="1866900"/>
            <a:ext cx="609600" cy="14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" sz="36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6</a:t>
            </a:r>
            <a:endParaRPr sz="3600" b="1" i="0" u="none" strike="noStrike" cap="none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2179" name="Google Shape;2179;p33"/>
          <p:cNvGrpSpPr/>
          <p:nvPr/>
        </p:nvGrpSpPr>
        <p:grpSpPr>
          <a:xfrm>
            <a:off x="5435079" y="912423"/>
            <a:ext cx="3239723" cy="3318665"/>
            <a:chOff x="2270525" y="117216"/>
            <a:chExt cx="4650765" cy="4762722"/>
          </a:xfrm>
        </p:grpSpPr>
        <p:sp>
          <p:nvSpPr>
            <p:cNvPr id="2180" name="Google Shape;2180;p33"/>
            <p:cNvSpPr/>
            <p:nvPr/>
          </p:nvSpPr>
          <p:spPr>
            <a:xfrm>
              <a:off x="2270525" y="2788917"/>
              <a:ext cx="1367464" cy="791146"/>
            </a:xfrm>
            <a:custGeom>
              <a:avLst/>
              <a:gdLst/>
              <a:ahLst/>
              <a:cxnLst/>
              <a:rect l="l" t="t" r="r" b="b"/>
              <a:pathLst>
                <a:path w="1367464" h="791146" extrusionOk="0">
                  <a:moveTo>
                    <a:pt x="1367464" y="395573"/>
                  </a:moveTo>
                  <a:cubicBezTo>
                    <a:pt x="1367464" y="614042"/>
                    <a:pt x="1061347" y="791146"/>
                    <a:pt x="683732" y="791146"/>
                  </a:cubicBezTo>
                  <a:cubicBezTo>
                    <a:pt x="306117" y="791146"/>
                    <a:pt x="0" y="614042"/>
                    <a:pt x="0" y="395573"/>
                  </a:cubicBezTo>
                  <a:cubicBezTo>
                    <a:pt x="0" y="177104"/>
                    <a:pt x="306117" y="0"/>
                    <a:pt x="683732" y="0"/>
                  </a:cubicBezTo>
                  <a:cubicBezTo>
                    <a:pt x="1061347" y="0"/>
                    <a:pt x="1367464" y="177104"/>
                    <a:pt x="1367464" y="395573"/>
                  </a:cubicBezTo>
                  <a:close/>
                </a:path>
              </a:pathLst>
            </a:custGeom>
            <a:solidFill>
              <a:srgbClr val="D6D8E5">
                <a:alpha val="1450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1" name="Google Shape;2181;p33"/>
            <p:cNvSpPr/>
            <p:nvPr/>
          </p:nvSpPr>
          <p:spPr>
            <a:xfrm>
              <a:off x="2565006" y="2921600"/>
              <a:ext cx="762723" cy="441198"/>
            </a:xfrm>
            <a:custGeom>
              <a:avLst/>
              <a:gdLst/>
              <a:ahLst/>
              <a:cxnLst/>
              <a:rect l="l" t="t" r="r" b="b"/>
              <a:pathLst>
                <a:path w="762723" h="441198" extrusionOk="0">
                  <a:moveTo>
                    <a:pt x="762723" y="220599"/>
                  </a:moveTo>
                  <a:cubicBezTo>
                    <a:pt x="762723" y="342432"/>
                    <a:pt x="591982" y="441198"/>
                    <a:pt x="381362" y="441198"/>
                  </a:cubicBezTo>
                  <a:cubicBezTo>
                    <a:pt x="170741" y="441198"/>
                    <a:pt x="0" y="342432"/>
                    <a:pt x="0" y="220599"/>
                  </a:cubicBezTo>
                  <a:cubicBezTo>
                    <a:pt x="0" y="98765"/>
                    <a:pt x="170741" y="0"/>
                    <a:pt x="381362" y="0"/>
                  </a:cubicBezTo>
                  <a:cubicBezTo>
                    <a:pt x="591982" y="0"/>
                    <a:pt x="762723" y="98765"/>
                    <a:pt x="762723" y="220599"/>
                  </a:cubicBezTo>
                  <a:close/>
                </a:path>
              </a:pathLst>
            </a:custGeom>
            <a:solidFill>
              <a:srgbClr val="EDEFF9">
                <a:alpha val="49411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2" name="Google Shape;2182;p33"/>
            <p:cNvSpPr/>
            <p:nvPr/>
          </p:nvSpPr>
          <p:spPr>
            <a:xfrm>
              <a:off x="2834012" y="3000943"/>
              <a:ext cx="217486" cy="125920"/>
            </a:xfrm>
            <a:custGeom>
              <a:avLst/>
              <a:gdLst/>
              <a:ahLst/>
              <a:cxnLst/>
              <a:rect l="l" t="t" r="r" b="b"/>
              <a:pathLst>
                <a:path w="217486" h="125920" extrusionOk="0">
                  <a:moveTo>
                    <a:pt x="217486" y="62960"/>
                  </a:moveTo>
                  <a:cubicBezTo>
                    <a:pt x="217486" y="97732"/>
                    <a:pt x="168800" y="125920"/>
                    <a:pt x="108743" y="125920"/>
                  </a:cubicBezTo>
                  <a:cubicBezTo>
                    <a:pt x="48686" y="125920"/>
                    <a:pt x="0" y="97732"/>
                    <a:pt x="0" y="62960"/>
                  </a:cubicBezTo>
                  <a:cubicBezTo>
                    <a:pt x="0" y="28188"/>
                    <a:pt x="48686" y="0"/>
                    <a:pt x="108743" y="0"/>
                  </a:cubicBezTo>
                  <a:cubicBezTo>
                    <a:pt x="168800" y="0"/>
                    <a:pt x="217486" y="28188"/>
                    <a:pt x="217486" y="62960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3" name="Google Shape;2183;p33"/>
            <p:cNvSpPr/>
            <p:nvPr/>
          </p:nvSpPr>
          <p:spPr>
            <a:xfrm>
              <a:off x="2841806" y="2229228"/>
              <a:ext cx="209121" cy="823531"/>
            </a:xfrm>
            <a:custGeom>
              <a:avLst/>
              <a:gdLst/>
              <a:ahLst/>
              <a:cxnLst/>
              <a:rect l="l" t="t" r="r" b="b"/>
              <a:pathLst>
                <a:path w="209121" h="823531" extrusionOk="0">
                  <a:moveTo>
                    <a:pt x="0" y="0"/>
                  </a:moveTo>
                  <a:lnTo>
                    <a:pt x="209121" y="0"/>
                  </a:lnTo>
                  <a:lnTo>
                    <a:pt x="209121" y="823532"/>
                  </a:lnTo>
                  <a:lnTo>
                    <a:pt x="0" y="823532"/>
                  </a:ln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4" name="Google Shape;2184;p33"/>
            <p:cNvSpPr/>
            <p:nvPr/>
          </p:nvSpPr>
          <p:spPr>
            <a:xfrm>
              <a:off x="2831826" y="2112223"/>
              <a:ext cx="249895" cy="580777"/>
            </a:xfrm>
            <a:custGeom>
              <a:avLst/>
              <a:gdLst/>
              <a:ahLst/>
              <a:cxnLst/>
              <a:rect l="l" t="t" r="r" b="b"/>
              <a:pathLst>
                <a:path w="249895" h="580777" extrusionOk="0">
                  <a:moveTo>
                    <a:pt x="0" y="107670"/>
                  </a:moveTo>
                  <a:cubicBezTo>
                    <a:pt x="0" y="107670"/>
                    <a:pt x="5703" y="277025"/>
                    <a:pt x="125948" y="580777"/>
                  </a:cubicBezTo>
                  <a:cubicBezTo>
                    <a:pt x="125948" y="580777"/>
                    <a:pt x="237923" y="336175"/>
                    <a:pt x="249520" y="102527"/>
                  </a:cubicBezTo>
                  <a:cubicBezTo>
                    <a:pt x="261117" y="-131122"/>
                    <a:pt x="0" y="107670"/>
                    <a:pt x="0" y="107670"/>
                  </a:cubicBezTo>
                  <a:close/>
                </a:path>
              </a:pathLst>
            </a:custGeom>
            <a:solidFill>
              <a:srgbClr val="FFBC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5" name="Google Shape;2185;p33"/>
            <p:cNvSpPr/>
            <p:nvPr/>
          </p:nvSpPr>
          <p:spPr>
            <a:xfrm>
              <a:off x="2373659" y="1582290"/>
              <a:ext cx="397711" cy="625506"/>
            </a:xfrm>
            <a:custGeom>
              <a:avLst/>
              <a:gdLst/>
              <a:ahLst/>
              <a:cxnLst/>
              <a:rect l="l" t="t" r="r" b="b"/>
              <a:pathLst>
                <a:path w="397711" h="625506" extrusionOk="0">
                  <a:moveTo>
                    <a:pt x="311306" y="0"/>
                  </a:moveTo>
                  <a:lnTo>
                    <a:pt x="33079" y="271272"/>
                  </a:lnTo>
                  <a:lnTo>
                    <a:pt x="0" y="625507"/>
                  </a:lnTo>
                  <a:lnTo>
                    <a:pt x="336495" y="456438"/>
                  </a:lnTo>
                  <a:lnTo>
                    <a:pt x="397711" y="24384"/>
                  </a:lnTo>
                  <a:lnTo>
                    <a:pt x="3113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6" name="Google Shape;2186;p33"/>
            <p:cNvSpPr/>
            <p:nvPr/>
          </p:nvSpPr>
          <p:spPr>
            <a:xfrm>
              <a:off x="3144177" y="1582290"/>
              <a:ext cx="397710" cy="625506"/>
            </a:xfrm>
            <a:custGeom>
              <a:avLst/>
              <a:gdLst/>
              <a:ahLst/>
              <a:cxnLst/>
              <a:rect l="l" t="t" r="r" b="b"/>
              <a:pathLst>
                <a:path w="397710" h="625506" extrusionOk="0">
                  <a:moveTo>
                    <a:pt x="86405" y="0"/>
                  </a:moveTo>
                  <a:lnTo>
                    <a:pt x="364537" y="271272"/>
                  </a:lnTo>
                  <a:lnTo>
                    <a:pt x="397711" y="625507"/>
                  </a:lnTo>
                  <a:lnTo>
                    <a:pt x="59980" y="444722"/>
                  </a:lnTo>
                  <a:lnTo>
                    <a:pt x="0" y="24384"/>
                  </a:lnTo>
                  <a:lnTo>
                    <a:pt x="86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7" name="Google Shape;2187;p33"/>
            <p:cNvSpPr/>
            <p:nvPr/>
          </p:nvSpPr>
          <p:spPr>
            <a:xfrm>
              <a:off x="2815951" y="2102641"/>
              <a:ext cx="276610" cy="160020"/>
            </a:xfrm>
            <a:custGeom>
              <a:avLst/>
              <a:gdLst/>
              <a:ahLst/>
              <a:cxnLst/>
              <a:rect l="l" t="t" r="r" b="b"/>
              <a:pathLst>
                <a:path w="276610" h="160020" extrusionOk="0">
                  <a:moveTo>
                    <a:pt x="276611" y="80010"/>
                  </a:moveTo>
                  <a:cubicBezTo>
                    <a:pt x="276611" y="124198"/>
                    <a:pt x="214689" y="160020"/>
                    <a:pt x="138305" y="160020"/>
                  </a:cubicBezTo>
                  <a:cubicBezTo>
                    <a:pt x="61921" y="160020"/>
                    <a:pt x="0" y="124198"/>
                    <a:pt x="0" y="80010"/>
                  </a:cubicBezTo>
                  <a:cubicBezTo>
                    <a:pt x="0" y="35822"/>
                    <a:pt x="61921" y="0"/>
                    <a:pt x="138305" y="0"/>
                  </a:cubicBezTo>
                  <a:cubicBezTo>
                    <a:pt x="214689" y="0"/>
                    <a:pt x="276611" y="35822"/>
                    <a:pt x="276611" y="80010"/>
                  </a:cubicBezTo>
                  <a:close/>
                </a:path>
              </a:pathLst>
            </a:custGeom>
            <a:solidFill>
              <a:srgbClr val="4249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8" name="Google Shape;2188;p33"/>
            <p:cNvSpPr/>
            <p:nvPr/>
          </p:nvSpPr>
          <p:spPr>
            <a:xfrm>
              <a:off x="2744565" y="2030632"/>
              <a:ext cx="418908" cy="74675"/>
            </a:xfrm>
            <a:custGeom>
              <a:avLst/>
              <a:gdLst/>
              <a:ahLst/>
              <a:cxnLst/>
              <a:rect l="l" t="t" r="r" b="b"/>
              <a:pathLst>
                <a:path w="418908" h="74675" extrusionOk="0">
                  <a:moveTo>
                    <a:pt x="0" y="72009"/>
                  </a:moveTo>
                  <a:lnTo>
                    <a:pt x="0" y="0"/>
                  </a:lnTo>
                  <a:lnTo>
                    <a:pt x="418908" y="0"/>
                  </a:lnTo>
                  <a:lnTo>
                    <a:pt x="418908" y="74676"/>
                  </a:lnTo>
                  <a:lnTo>
                    <a:pt x="0" y="72009"/>
                  </a:ln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9" name="Google Shape;2189;p33"/>
            <p:cNvSpPr/>
            <p:nvPr/>
          </p:nvSpPr>
          <p:spPr>
            <a:xfrm>
              <a:off x="2744565" y="1981197"/>
              <a:ext cx="419383" cy="242697"/>
            </a:xfrm>
            <a:custGeom>
              <a:avLst/>
              <a:gdLst/>
              <a:ahLst/>
              <a:cxnLst/>
              <a:rect l="l" t="t" r="r" b="b"/>
              <a:pathLst>
                <a:path w="419383" h="242697" extrusionOk="0">
                  <a:moveTo>
                    <a:pt x="419384" y="121348"/>
                  </a:moveTo>
                  <a:cubicBezTo>
                    <a:pt x="419384" y="188367"/>
                    <a:pt x="325501" y="242697"/>
                    <a:pt x="209692" y="242697"/>
                  </a:cubicBezTo>
                  <a:cubicBezTo>
                    <a:pt x="93882" y="242697"/>
                    <a:pt x="0" y="188367"/>
                    <a:pt x="0" y="121348"/>
                  </a:cubicBezTo>
                  <a:cubicBezTo>
                    <a:pt x="0" y="54330"/>
                    <a:pt x="93882" y="0"/>
                    <a:pt x="209692" y="0"/>
                  </a:cubicBezTo>
                  <a:cubicBezTo>
                    <a:pt x="325501" y="0"/>
                    <a:pt x="419384" y="54329"/>
                    <a:pt x="419384" y="121348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0" name="Google Shape;2190;p33"/>
            <p:cNvSpPr/>
            <p:nvPr/>
          </p:nvSpPr>
          <p:spPr>
            <a:xfrm>
              <a:off x="2697703" y="1845275"/>
              <a:ext cx="511777" cy="296036"/>
            </a:xfrm>
            <a:custGeom>
              <a:avLst/>
              <a:gdLst/>
              <a:ahLst/>
              <a:cxnLst/>
              <a:rect l="l" t="t" r="r" b="b"/>
              <a:pathLst>
                <a:path w="511777" h="296036" extrusionOk="0">
                  <a:moveTo>
                    <a:pt x="511777" y="148019"/>
                  </a:moveTo>
                  <a:cubicBezTo>
                    <a:pt x="511777" y="229767"/>
                    <a:pt x="397212" y="296037"/>
                    <a:pt x="255889" y="296037"/>
                  </a:cubicBezTo>
                  <a:cubicBezTo>
                    <a:pt x="114565" y="296037"/>
                    <a:pt x="0" y="229767"/>
                    <a:pt x="0" y="148019"/>
                  </a:cubicBezTo>
                  <a:cubicBezTo>
                    <a:pt x="0" y="66270"/>
                    <a:pt x="114565" y="0"/>
                    <a:pt x="255889" y="0"/>
                  </a:cubicBezTo>
                  <a:cubicBezTo>
                    <a:pt x="397212" y="0"/>
                    <a:pt x="511777" y="66270"/>
                    <a:pt x="511777" y="148019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1" name="Google Shape;2191;p33"/>
            <p:cNvSpPr/>
            <p:nvPr/>
          </p:nvSpPr>
          <p:spPr>
            <a:xfrm>
              <a:off x="2681484" y="530635"/>
              <a:ext cx="548516" cy="1538895"/>
            </a:xfrm>
            <a:custGeom>
              <a:avLst/>
              <a:gdLst/>
              <a:ahLst/>
              <a:cxnLst/>
              <a:rect l="l" t="t" r="r" b="b"/>
              <a:pathLst>
                <a:path w="548516" h="1538895" extrusionOk="0">
                  <a:moveTo>
                    <a:pt x="548433" y="1199007"/>
                  </a:moveTo>
                  <a:lnTo>
                    <a:pt x="548433" y="1199007"/>
                  </a:lnTo>
                  <a:cubicBezTo>
                    <a:pt x="548433" y="1210913"/>
                    <a:pt x="548433" y="1222629"/>
                    <a:pt x="548433" y="1233964"/>
                  </a:cubicBezTo>
                  <a:cubicBezTo>
                    <a:pt x="548433" y="1243489"/>
                    <a:pt x="548433" y="1253014"/>
                    <a:pt x="548433" y="1262539"/>
                  </a:cubicBezTo>
                  <a:cubicBezTo>
                    <a:pt x="548433" y="1275398"/>
                    <a:pt x="547767" y="1287685"/>
                    <a:pt x="547292" y="1299686"/>
                  </a:cubicBezTo>
                  <a:cubicBezTo>
                    <a:pt x="547292" y="1314641"/>
                    <a:pt x="546246" y="1328833"/>
                    <a:pt x="545486" y="1342454"/>
                  </a:cubicBezTo>
                  <a:cubicBezTo>
                    <a:pt x="544725" y="1356074"/>
                    <a:pt x="544060" y="1369409"/>
                    <a:pt x="543109" y="1381697"/>
                  </a:cubicBezTo>
                  <a:cubicBezTo>
                    <a:pt x="539212" y="1435513"/>
                    <a:pt x="539307" y="1475137"/>
                    <a:pt x="532653" y="1490662"/>
                  </a:cubicBezTo>
                  <a:cubicBezTo>
                    <a:pt x="496437" y="1575530"/>
                    <a:pt x="373911" y="1528762"/>
                    <a:pt x="313456" y="1498283"/>
                  </a:cubicBezTo>
                  <a:cubicBezTo>
                    <a:pt x="291118" y="1487043"/>
                    <a:pt x="276384" y="1477804"/>
                    <a:pt x="276384" y="1477804"/>
                  </a:cubicBezTo>
                  <a:lnTo>
                    <a:pt x="270871" y="1477804"/>
                  </a:lnTo>
                  <a:cubicBezTo>
                    <a:pt x="270871" y="1477804"/>
                    <a:pt x="253381" y="1487329"/>
                    <a:pt x="227526" y="1497616"/>
                  </a:cubicBezTo>
                  <a:cubicBezTo>
                    <a:pt x="164124" y="1523333"/>
                    <a:pt x="51104" y="1568958"/>
                    <a:pt x="19735" y="1490377"/>
                  </a:cubicBezTo>
                  <a:cubicBezTo>
                    <a:pt x="14127" y="1476280"/>
                    <a:pt x="8519" y="1429703"/>
                    <a:pt x="5097" y="1380935"/>
                  </a:cubicBezTo>
                  <a:cubicBezTo>
                    <a:pt x="4241" y="1368743"/>
                    <a:pt x="3481" y="1355693"/>
                    <a:pt x="2721" y="1341787"/>
                  </a:cubicBezTo>
                  <a:cubicBezTo>
                    <a:pt x="1960" y="1327880"/>
                    <a:pt x="1580" y="1314069"/>
                    <a:pt x="1010" y="1299115"/>
                  </a:cubicBezTo>
                  <a:cubicBezTo>
                    <a:pt x="1010" y="1287208"/>
                    <a:pt x="344" y="1274921"/>
                    <a:pt x="59" y="1262158"/>
                  </a:cubicBezTo>
                  <a:cubicBezTo>
                    <a:pt x="59" y="1252633"/>
                    <a:pt x="59" y="1243108"/>
                    <a:pt x="59" y="1233583"/>
                  </a:cubicBezTo>
                  <a:lnTo>
                    <a:pt x="59" y="1233583"/>
                  </a:lnTo>
                  <a:lnTo>
                    <a:pt x="59" y="1198626"/>
                  </a:lnTo>
                  <a:lnTo>
                    <a:pt x="59" y="1198626"/>
                  </a:lnTo>
                  <a:cubicBezTo>
                    <a:pt x="-1652" y="866299"/>
                    <a:pt x="33518" y="334899"/>
                    <a:pt x="149676" y="108109"/>
                  </a:cubicBezTo>
                  <a:cubicBezTo>
                    <a:pt x="183230" y="42481"/>
                    <a:pt x="223534" y="2381"/>
                    <a:pt x="271727" y="0"/>
                  </a:cubicBezTo>
                  <a:lnTo>
                    <a:pt x="271727" y="0"/>
                  </a:lnTo>
                  <a:lnTo>
                    <a:pt x="277240" y="0"/>
                  </a:lnTo>
                  <a:lnTo>
                    <a:pt x="277240" y="0"/>
                  </a:lnTo>
                  <a:cubicBezTo>
                    <a:pt x="324768" y="2476"/>
                    <a:pt x="365546" y="42386"/>
                    <a:pt x="399196" y="107728"/>
                  </a:cubicBezTo>
                  <a:cubicBezTo>
                    <a:pt x="513737" y="333661"/>
                    <a:pt x="550524" y="862965"/>
                    <a:pt x="548433" y="1199007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2" name="Google Shape;2192;p33"/>
            <p:cNvSpPr/>
            <p:nvPr/>
          </p:nvSpPr>
          <p:spPr>
            <a:xfrm>
              <a:off x="2858251" y="1222531"/>
              <a:ext cx="193342" cy="193738"/>
            </a:xfrm>
            <a:custGeom>
              <a:avLst/>
              <a:gdLst/>
              <a:ahLst/>
              <a:cxnLst/>
              <a:rect l="l" t="t" r="r" b="b"/>
              <a:pathLst>
                <a:path w="193342" h="193738" extrusionOk="0">
                  <a:moveTo>
                    <a:pt x="193342" y="96869"/>
                  </a:moveTo>
                  <a:cubicBezTo>
                    <a:pt x="193342" y="150369"/>
                    <a:pt x="150061" y="193739"/>
                    <a:pt x="96671" y="193739"/>
                  </a:cubicBezTo>
                  <a:cubicBezTo>
                    <a:pt x="43281" y="193739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3" name="Google Shape;2193;p33"/>
            <p:cNvSpPr/>
            <p:nvPr/>
          </p:nvSpPr>
          <p:spPr>
            <a:xfrm>
              <a:off x="2844088" y="1208338"/>
              <a:ext cx="221668" cy="222122"/>
            </a:xfrm>
            <a:custGeom>
              <a:avLst/>
              <a:gdLst/>
              <a:ahLst/>
              <a:cxnLst/>
              <a:rect l="l" t="t" r="r" b="b"/>
              <a:pathLst>
                <a:path w="221668" h="222122" extrusionOk="0">
                  <a:moveTo>
                    <a:pt x="110834" y="222123"/>
                  </a:moveTo>
                  <a:cubicBezTo>
                    <a:pt x="49623" y="222123"/>
                    <a:pt x="0" y="172402"/>
                    <a:pt x="0" y="111061"/>
                  </a:cubicBezTo>
                  <a:cubicBezTo>
                    <a:pt x="0" y="49720"/>
                    <a:pt x="49623" y="0"/>
                    <a:pt x="110834" y="0"/>
                  </a:cubicBezTo>
                  <a:cubicBezTo>
                    <a:pt x="172046" y="0"/>
                    <a:pt x="221669" y="49720"/>
                    <a:pt x="221669" y="111061"/>
                  </a:cubicBezTo>
                  <a:cubicBezTo>
                    <a:pt x="221617" y="172374"/>
                    <a:pt x="172025" y="222066"/>
                    <a:pt x="110834" y="222123"/>
                  </a:cubicBezTo>
                  <a:close/>
                  <a:moveTo>
                    <a:pt x="110834" y="28384"/>
                  </a:moveTo>
                  <a:cubicBezTo>
                    <a:pt x="65267" y="28327"/>
                    <a:pt x="28284" y="65303"/>
                    <a:pt x="28231" y="110966"/>
                  </a:cubicBezTo>
                  <a:cubicBezTo>
                    <a:pt x="28179" y="156629"/>
                    <a:pt x="65077" y="193681"/>
                    <a:pt x="110644" y="193738"/>
                  </a:cubicBezTo>
                  <a:cubicBezTo>
                    <a:pt x="156212" y="193796"/>
                    <a:pt x="193195" y="156820"/>
                    <a:pt x="193247" y="111157"/>
                  </a:cubicBezTo>
                  <a:cubicBezTo>
                    <a:pt x="193247" y="111128"/>
                    <a:pt x="193247" y="111090"/>
                    <a:pt x="193247" y="111061"/>
                  </a:cubicBezTo>
                  <a:cubicBezTo>
                    <a:pt x="193195" y="65456"/>
                    <a:pt x="156343" y="28489"/>
                    <a:pt x="110834" y="28384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4" name="Google Shape;2194;p33"/>
            <p:cNvSpPr/>
            <p:nvPr/>
          </p:nvSpPr>
          <p:spPr>
            <a:xfrm>
              <a:off x="2858251" y="937733"/>
              <a:ext cx="193342" cy="193738"/>
            </a:xfrm>
            <a:custGeom>
              <a:avLst/>
              <a:gdLst/>
              <a:ahLst/>
              <a:cxnLst/>
              <a:rect l="l" t="t" r="r" b="b"/>
              <a:pathLst>
                <a:path w="193342" h="193738" extrusionOk="0">
                  <a:moveTo>
                    <a:pt x="193342" y="96869"/>
                  </a:moveTo>
                  <a:cubicBezTo>
                    <a:pt x="193342" y="150369"/>
                    <a:pt x="150061" y="193738"/>
                    <a:pt x="96671" y="193738"/>
                  </a:cubicBezTo>
                  <a:cubicBezTo>
                    <a:pt x="43281" y="193738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5" name="Google Shape;2195;p33"/>
            <p:cNvSpPr/>
            <p:nvPr/>
          </p:nvSpPr>
          <p:spPr>
            <a:xfrm>
              <a:off x="2843898" y="923636"/>
              <a:ext cx="221858" cy="222313"/>
            </a:xfrm>
            <a:custGeom>
              <a:avLst/>
              <a:gdLst/>
              <a:ahLst/>
              <a:cxnLst/>
              <a:rect l="l" t="t" r="r" b="b"/>
              <a:pathLst>
                <a:path w="221858" h="222313" extrusionOk="0">
                  <a:moveTo>
                    <a:pt x="111025" y="222314"/>
                  </a:moveTo>
                  <a:cubicBezTo>
                    <a:pt x="49760" y="222371"/>
                    <a:pt x="52" y="172641"/>
                    <a:pt x="0" y="111252"/>
                  </a:cubicBezTo>
                  <a:cubicBezTo>
                    <a:pt x="-52" y="49861"/>
                    <a:pt x="49570" y="52"/>
                    <a:pt x="110834" y="0"/>
                  </a:cubicBezTo>
                  <a:cubicBezTo>
                    <a:pt x="172062" y="-52"/>
                    <a:pt x="221754" y="49614"/>
                    <a:pt x="221859" y="110966"/>
                  </a:cubicBezTo>
                  <a:cubicBezTo>
                    <a:pt x="221911" y="172374"/>
                    <a:pt x="172305" y="222209"/>
                    <a:pt x="111025" y="222314"/>
                  </a:cubicBezTo>
                  <a:close/>
                  <a:moveTo>
                    <a:pt x="111025" y="28575"/>
                  </a:moveTo>
                  <a:cubicBezTo>
                    <a:pt x="65457" y="28523"/>
                    <a:pt x="28474" y="65496"/>
                    <a:pt x="28422" y="111157"/>
                  </a:cubicBezTo>
                  <a:cubicBezTo>
                    <a:pt x="28369" y="156820"/>
                    <a:pt x="65267" y="193872"/>
                    <a:pt x="110834" y="193929"/>
                  </a:cubicBezTo>
                  <a:cubicBezTo>
                    <a:pt x="156402" y="193986"/>
                    <a:pt x="193385" y="157010"/>
                    <a:pt x="193437" y="111347"/>
                  </a:cubicBezTo>
                  <a:cubicBezTo>
                    <a:pt x="193437" y="111283"/>
                    <a:pt x="193437" y="111221"/>
                    <a:pt x="193437" y="111157"/>
                  </a:cubicBezTo>
                  <a:cubicBezTo>
                    <a:pt x="193490" y="65496"/>
                    <a:pt x="156592" y="28437"/>
                    <a:pt x="111025" y="28385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6" name="Google Shape;2196;p33"/>
            <p:cNvSpPr/>
            <p:nvPr/>
          </p:nvSpPr>
          <p:spPr>
            <a:xfrm>
              <a:off x="2680593" y="1921189"/>
              <a:ext cx="549324" cy="167997"/>
            </a:xfrm>
            <a:custGeom>
              <a:avLst/>
              <a:gdLst/>
              <a:ahLst/>
              <a:cxnLst/>
              <a:rect l="l" t="t" r="r" b="b"/>
              <a:pathLst>
                <a:path w="549324" h="167997" extrusionOk="0">
                  <a:moveTo>
                    <a:pt x="549324" y="0"/>
                  </a:moveTo>
                  <a:cubicBezTo>
                    <a:pt x="549324" y="11906"/>
                    <a:pt x="549324" y="23622"/>
                    <a:pt x="549324" y="35052"/>
                  </a:cubicBezTo>
                  <a:cubicBezTo>
                    <a:pt x="539819" y="66484"/>
                    <a:pt x="513964" y="96583"/>
                    <a:pt x="471949" y="120777"/>
                  </a:cubicBezTo>
                  <a:cubicBezTo>
                    <a:pt x="363016" y="183737"/>
                    <a:pt x="186784" y="183737"/>
                    <a:pt x="77375" y="120777"/>
                  </a:cubicBezTo>
                  <a:cubicBezTo>
                    <a:pt x="35361" y="96393"/>
                    <a:pt x="9601" y="66199"/>
                    <a:pt x="0" y="35052"/>
                  </a:cubicBezTo>
                  <a:lnTo>
                    <a:pt x="0" y="35052"/>
                  </a:lnTo>
                  <a:lnTo>
                    <a:pt x="0" y="95"/>
                  </a:lnTo>
                  <a:cubicBezTo>
                    <a:pt x="9506" y="32099"/>
                    <a:pt x="35170" y="62579"/>
                    <a:pt x="77755" y="87249"/>
                  </a:cubicBezTo>
                  <a:cubicBezTo>
                    <a:pt x="186784" y="150209"/>
                    <a:pt x="363396" y="150209"/>
                    <a:pt x="472329" y="87249"/>
                  </a:cubicBezTo>
                  <a:cubicBezTo>
                    <a:pt x="514059" y="62293"/>
                    <a:pt x="540484" y="31909"/>
                    <a:pt x="5493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7" name="Google Shape;2197;p33"/>
            <p:cNvSpPr/>
            <p:nvPr/>
          </p:nvSpPr>
          <p:spPr>
            <a:xfrm>
              <a:off x="2680308" y="1976244"/>
              <a:ext cx="548753" cy="165782"/>
            </a:xfrm>
            <a:custGeom>
              <a:avLst/>
              <a:gdLst/>
              <a:ahLst/>
              <a:cxnLst/>
              <a:rect l="l" t="t" r="r" b="b"/>
              <a:pathLst>
                <a:path w="548753" h="165782" extrusionOk="0">
                  <a:moveTo>
                    <a:pt x="548754" y="381"/>
                  </a:moveTo>
                  <a:cubicBezTo>
                    <a:pt x="548754" y="13145"/>
                    <a:pt x="548088" y="25527"/>
                    <a:pt x="547613" y="37433"/>
                  </a:cubicBezTo>
                  <a:cubicBezTo>
                    <a:pt x="536967" y="67151"/>
                    <a:pt x="511682" y="95441"/>
                    <a:pt x="471569" y="118491"/>
                  </a:cubicBezTo>
                  <a:cubicBezTo>
                    <a:pt x="362636" y="181546"/>
                    <a:pt x="186403" y="181546"/>
                    <a:pt x="76995" y="118491"/>
                  </a:cubicBezTo>
                  <a:cubicBezTo>
                    <a:pt x="36976" y="95250"/>
                    <a:pt x="11692" y="66770"/>
                    <a:pt x="951" y="36862"/>
                  </a:cubicBezTo>
                  <a:cubicBezTo>
                    <a:pt x="951" y="24955"/>
                    <a:pt x="285" y="12668"/>
                    <a:pt x="0" y="0"/>
                  </a:cubicBezTo>
                  <a:cubicBezTo>
                    <a:pt x="9506" y="31051"/>
                    <a:pt x="35456" y="60579"/>
                    <a:pt x="76900" y="84582"/>
                  </a:cubicBezTo>
                  <a:cubicBezTo>
                    <a:pt x="185928" y="147638"/>
                    <a:pt x="362541" y="147638"/>
                    <a:pt x="471474" y="84582"/>
                  </a:cubicBezTo>
                  <a:cubicBezTo>
                    <a:pt x="513108" y="60674"/>
                    <a:pt x="538773" y="31242"/>
                    <a:pt x="548754" y="38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8" name="Google Shape;2198;p33"/>
            <p:cNvSpPr/>
            <p:nvPr/>
          </p:nvSpPr>
          <p:spPr>
            <a:xfrm>
              <a:off x="2683349" y="1877470"/>
              <a:ext cx="542765" cy="158087"/>
            </a:xfrm>
            <a:custGeom>
              <a:avLst/>
              <a:gdLst/>
              <a:ahLst/>
              <a:cxnLst/>
              <a:rect l="l" t="t" r="r" b="b"/>
              <a:pathLst>
                <a:path w="542765" h="158087" extrusionOk="0">
                  <a:moveTo>
                    <a:pt x="542765" y="762"/>
                  </a:moveTo>
                  <a:cubicBezTo>
                    <a:pt x="531264" y="28670"/>
                    <a:pt x="506549" y="55245"/>
                    <a:pt x="468812" y="76962"/>
                  </a:cubicBezTo>
                  <a:cubicBezTo>
                    <a:pt x="359879" y="139922"/>
                    <a:pt x="183647" y="139922"/>
                    <a:pt x="74238" y="76962"/>
                  </a:cubicBezTo>
                  <a:cubicBezTo>
                    <a:pt x="36216" y="54864"/>
                    <a:pt x="11502" y="28194"/>
                    <a:pt x="0" y="0"/>
                  </a:cubicBezTo>
                  <a:cubicBezTo>
                    <a:pt x="760" y="13906"/>
                    <a:pt x="1521" y="26956"/>
                    <a:pt x="2376" y="39148"/>
                  </a:cubicBezTo>
                  <a:cubicBezTo>
                    <a:pt x="14639" y="65437"/>
                    <a:pt x="38592" y="90202"/>
                    <a:pt x="74238" y="110871"/>
                  </a:cubicBezTo>
                  <a:cubicBezTo>
                    <a:pt x="120732" y="136255"/>
                    <a:pt x="172028" y="151571"/>
                    <a:pt x="224806" y="155829"/>
                  </a:cubicBezTo>
                  <a:cubicBezTo>
                    <a:pt x="253246" y="158601"/>
                    <a:pt x="281876" y="158820"/>
                    <a:pt x="310355" y="156496"/>
                  </a:cubicBezTo>
                  <a:cubicBezTo>
                    <a:pt x="365732" y="152991"/>
                    <a:pt x="419677" y="137417"/>
                    <a:pt x="468432" y="110871"/>
                  </a:cubicBezTo>
                  <a:cubicBezTo>
                    <a:pt x="503793" y="90392"/>
                    <a:pt x="527652" y="65913"/>
                    <a:pt x="540009" y="399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9" name="Google Shape;2199;p33"/>
            <p:cNvSpPr/>
            <p:nvPr/>
          </p:nvSpPr>
          <p:spPr>
            <a:xfrm>
              <a:off x="2829449" y="530444"/>
              <a:ext cx="249519" cy="126863"/>
            </a:xfrm>
            <a:custGeom>
              <a:avLst/>
              <a:gdLst/>
              <a:ahLst/>
              <a:cxnLst/>
              <a:rect l="l" t="t" r="r" b="b"/>
              <a:pathLst>
                <a:path w="249519" h="126863" extrusionOk="0">
                  <a:moveTo>
                    <a:pt x="249520" y="108109"/>
                  </a:moveTo>
                  <a:cubicBezTo>
                    <a:pt x="168218" y="133115"/>
                    <a:pt x="81302" y="133115"/>
                    <a:pt x="0" y="108109"/>
                  </a:cubicBezTo>
                  <a:cubicBezTo>
                    <a:pt x="33555" y="42481"/>
                    <a:pt x="73858" y="2381"/>
                    <a:pt x="122051" y="0"/>
                  </a:cubicBezTo>
                  <a:lnTo>
                    <a:pt x="122051" y="0"/>
                  </a:lnTo>
                  <a:lnTo>
                    <a:pt x="127564" y="0"/>
                  </a:lnTo>
                  <a:lnTo>
                    <a:pt x="127564" y="0"/>
                  </a:lnTo>
                  <a:cubicBezTo>
                    <a:pt x="175567" y="2857"/>
                    <a:pt x="215870" y="42767"/>
                    <a:pt x="249520" y="1081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0" name="Google Shape;2200;p33"/>
            <p:cNvSpPr/>
            <p:nvPr/>
          </p:nvSpPr>
          <p:spPr>
            <a:xfrm>
              <a:off x="2934010" y="1583052"/>
              <a:ext cx="47432" cy="623982"/>
            </a:xfrm>
            <a:custGeom>
              <a:avLst/>
              <a:gdLst/>
              <a:ahLst/>
              <a:cxnLst/>
              <a:rect l="l" t="t" r="r" b="b"/>
              <a:pathLst>
                <a:path w="47432" h="623982" extrusionOk="0">
                  <a:moveTo>
                    <a:pt x="0" y="0"/>
                  </a:moveTo>
                  <a:lnTo>
                    <a:pt x="47433" y="0"/>
                  </a:lnTo>
                  <a:lnTo>
                    <a:pt x="47433" y="623983"/>
                  </a:lnTo>
                  <a:lnTo>
                    <a:pt x="0" y="62398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201" name="Google Shape;2201;p33"/>
            <p:cNvGrpSpPr/>
            <p:nvPr/>
          </p:nvGrpSpPr>
          <p:grpSpPr>
            <a:xfrm>
              <a:off x="4031993" y="117216"/>
              <a:ext cx="2889297" cy="3901793"/>
              <a:chOff x="5533368" y="1047716"/>
              <a:chExt cx="2889297" cy="3901793"/>
            </a:xfrm>
          </p:grpSpPr>
          <p:sp>
            <p:nvSpPr>
              <p:cNvPr id="2202" name="Google Shape;2202;p33"/>
              <p:cNvSpPr/>
              <p:nvPr/>
            </p:nvSpPr>
            <p:spPr>
              <a:xfrm>
                <a:off x="6153722" y="4072604"/>
                <a:ext cx="1090544" cy="630910"/>
              </a:xfrm>
              <a:custGeom>
                <a:avLst/>
                <a:gdLst/>
                <a:ahLst/>
                <a:cxnLst/>
                <a:rect l="l" t="t" r="r" b="b"/>
                <a:pathLst>
                  <a:path w="1090544" h="630910" extrusionOk="0">
                    <a:moveTo>
                      <a:pt x="578197" y="615410"/>
                    </a:moveTo>
                    <a:lnTo>
                      <a:pt x="26877" y="296418"/>
                    </a:lnTo>
                    <a:cubicBezTo>
                      <a:pt x="-12951" y="273367"/>
                      <a:pt x="-7913" y="233172"/>
                      <a:pt x="37998" y="206597"/>
                    </a:cubicBezTo>
                    <a:lnTo>
                      <a:pt x="395216" y="0"/>
                    </a:lnTo>
                    <a:lnTo>
                      <a:pt x="1090545" y="402241"/>
                    </a:lnTo>
                    <a:lnTo>
                      <a:pt x="733327" y="608933"/>
                    </a:lnTo>
                    <a:cubicBezTo>
                      <a:pt x="687320" y="635508"/>
                      <a:pt x="617930" y="638365"/>
                      <a:pt x="578197" y="615410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03" name="Google Shape;2203;p33"/>
              <p:cNvSpPr/>
              <p:nvPr/>
            </p:nvSpPr>
            <p:spPr>
              <a:xfrm>
                <a:off x="6193969" y="4048886"/>
                <a:ext cx="1090601" cy="630901"/>
              </a:xfrm>
              <a:custGeom>
                <a:avLst/>
                <a:gdLst/>
                <a:ahLst/>
                <a:cxnLst/>
                <a:rect l="l" t="t" r="r" b="b"/>
                <a:pathLst>
                  <a:path w="1090601" h="630901" extrusionOk="0">
                    <a:moveTo>
                      <a:pt x="578158" y="615410"/>
                    </a:moveTo>
                    <a:lnTo>
                      <a:pt x="26838" y="296323"/>
                    </a:lnTo>
                    <a:cubicBezTo>
                      <a:pt x="-12895" y="273368"/>
                      <a:pt x="-7952" y="233172"/>
                      <a:pt x="37960" y="206597"/>
                    </a:cubicBezTo>
                    <a:lnTo>
                      <a:pt x="395272" y="0"/>
                    </a:lnTo>
                    <a:lnTo>
                      <a:pt x="1090601" y="402241"/>
                    </a:lnTo>
                    <a:lnTo>
                      <a:pt x="733764" y="608838"/>
                    </a:lnTo>
                    <a:cubicBezTo>
                      <a:pt x="687377" y="635508"/>
                      <a:pt x="617891" y="638366"/>
                      <a:pt x="578158" y="615410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04" name="Google Shape;2204;p33"/>
              <p:cNvSpPr/>
              <p:nvPr/>
            </p:nvSpPr>
            <p:spPr>
              <a:xfrm>
                <a:off x="7252346" y="4430077"/>
                <a:ext cx="32128" cy="21050"/>
              </a:xfrm>
              <a:custGeom>
                <a:avLst/>
                <a:gdLst/>
                <a:ahLst/>
                <a:cxnLst/>
                <a:rect l="l" t="t" r="r" b="b"/>
                <a:pathLst>
                  <a:path w="32128" h="21050" extrusionOk="0">
                    <a:moveTo>
                      <a:pt x="32129" y="21050"/>
                    </a:moveTo>
                    <a:lnTo>
                      <a:pt x="32129" y="0"/>
                    </a:lnTo>
                    <a:lnTo>
                      <a:pt x="0" y="18574"/>
                    </a:lnTo>
                    <a:lnTo>
                      <a:pt x="32129" y="21050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05" name="Google Shape;2205;p33"/>
              <p:cNvSpPr/>
              <p:nvPr/>
            </p:nvSpPr>
            <p:spPr>
              <a:xfrm>
                <a:off x="6193906" y="4285773"/>
                <a:ext cx="32984" cy="21431"/>
              </a:xfrm>
              <a:custGeom>
                <a:avLst/>
                <a:gdLst/>
                <a:ahLst/>
                <a:cxnLst/>
                <a:rect l="l" t="t" r="r" b="b"/>
                <a:pathLst>
                  <a:path w="32984" h="21431" extrusionOk="0">
                    <a:moveTo>
                      <a:pt x="0" y="21431"/>
                    </a:moveTo>
                    <a:lnTo>
                      <a:pt x="0" y="0"/>
                    </a:lnTo>
                    <a:lnTo>
                      <a:pt x="32984" y="13716"/>
                    </a:lnTo>
                    <a:lnTo>
                      <a:pt x="0" y="21431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06" name="Google Shape;2206;p33"/>
              <p:cNvSpPr/>
              <p:nvPr/>
            </p:nvSpPr>
            <p:spPr>
              <a:xfrm>
                <a:off x="6193969" y="4027741"/>
                <a:ext cx="1090601" cy="630949"/>
              </a:xfrm>
              <a:custGeom>
                <a:avLst/>
                <a:gdLst/>
                <a:ahLst/>
                <a:cxnLst/>
                <a:rect l="l" t="t" r="r" b="b"/>
                <a:pathLst>
                  <a:path w="1090601" h="630949" extrusionOk="0">
                    <a:moveTo>
                      <a:pt x="578158" y="615410"/>
                    </a:moveTo>
                    <a:lnTo>
                      <a:pt x="26838" y="296418"/>
                    </a:lnTo>
                    <a:cubicBezTo>
                      <a:pt x="-12895" y="273368"/>
                      <a:pt x="-7952" y="233267"/>
                      <a:pt x="37960" y="206693"/>
                    </a:cubicBezTo>
                    <a:lnTo>
                      <a:pt x="395272" y="0"/>
                    </a:lnTo>
                    <a:lnTo>
                      <a:pt x="1090601" y="402336"/>
                    </a:lnTo>
                    <a:lnTo>
                      <a:pt x="733764" y="608934"/>
                    </a:lnTo>
                    <a:cubicBezTo>
                      <a:pt x="687377" y="635508"/>
                      <a:pt x="617891" y="638461"/>
                      <a:pt x="578158" y="615410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07" name="Google Shape;2207;p33"/>
              <p:cNvSpPr/>
              <p:nvPr/>
            </p:nvSpPr>
            <p:spPr>
              <a:xfrm>
                <a:off x="6504927" y="3742563"/>
                <a:ext cx="779547" cy="687514"/>
              </a:xfrm>
              <a:custGeom>
                <a:avLst/>
                <a:gdLst/>
                <a:ahLst/>
                <a:cxnLst/>
                <a:rect l="l" t="t" r="r" b="b"/>
                <a:pathLst>
                  <a:path w="779547" h="687514" extrusionOk="0">
                    <a:moveTo>
                      <a:pt x="86025" y="286131"/>
                    </a:moveTo>
                    <a:lnTo>
                      <a:pt x="0" y="0"/>
                    </a:lnTo>
                    <a:lnTo>
                      <a:pt x="702933" y="404050"/>
                    </a:lnTo>
                    <a:lnTo>
                      <a:pt x="779548" y="687514"/>
                    </a:lnTo>
                    <a:lnTo>
                      <a:pt x="86025" y="286131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08" name="Google Shape;2208;p33"/>
              <p:cNvSpPr/>
              <p:nvPr/>
            </p:nvSpPr>
            <p:spPr>
              <a:xfrm>
                <a:off x="7254152" y="4405788"/>
                <a:ext cx="30322" cy="36004"/>
              </a:xfrm>
              <a:custGeom>
                <a:avLst/>
                <a:gdLst/>
                <a:ahLst/>
                <a:cxnLst/>
                <a:rect l="l" t="t" r="r" b="b"/>
                <a:pathLst>
                  <a:path w="30322" h="36004" extrusionOk="0">
                    <a:moveTo>
                      <a:pt x="9981" y="36004"/>
                    </a:moveTo>
                    <a:lnTo>
                      <a:pt x="30323" y="2428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09" name="Google Shape;2209;p33"/>
              <p:cNvSpPr/>
              <p:nvPr/>
            </p:nvSpPr>
            <p:spPr>
              <a:xfrm>
                <a:off x="6482779" y="3753326"/>
                <a:ext cx="781258" cy="688466"/>
              </a:xfrm>
              <a:custGeom>
                <a:avLst/>
                <a:gdLst/>
                <a:ahLst/>
                <a:cxnLst/>
                <a:rect l="l" t="t" r="r" b="b"/>
                <a:pathLst>
                  <a:path w="781258" h="688466" extrusionOk="0">
                    <a:moveTo>
                      <a:pt x="86025" y="286131"/>
                    </a:moveTo>
                    <a:lnTo>
                      <a:pt x="0" y="0"/>
                    </a:lnTo>
                    <a:lnTo>
                      <a:pt x="702933" y="404051"/>
                    </a:lnTo>
                    <a:lnTo>
                      <a:pt x="781259" y="688467"/>
                    </a:lnTo>
                    <a:lnTo>
                      <a:pt x="86025" y="286131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10" name="Google Shape;2210;p33"/>
              <p:cNvSpPr/>
              <p:nvPr/>
            </p:nvSpPr>
            <p:spPr>
              <a:xfrm>
                <a:off x="5563120" y="1047716"/>
                <a:ext cx="2859545" cy="3884751"/>
              </a:xfrm>
              <a:custGeom>
                <a:avLst/>
                <a:gdLst/>
                <a:ahLst/>
                <a:cxnLst/>
                <a:rect l="l" t="t" r="r" b="b"/>
                <a:pathLst>
                  <a:path w="2859545" h="3884751" extrusionOk="0">
                    <a:moveTo>
                      <a:pt x="2790441" y="3876709"/>
                    </a:moveTo>
                    <a:lnTo>
                      <a:pt x="69105" y="2302131"/>
                    </a:lnTo>
                    <a:cubicBezTo>
                      <a:pt x="31083" y="2280033"/>
                      <a:pt x="0" y="2220787"/>
                      <a:pt x="0" y="2169829"/>
                    </a:cubicBezTo>
                    <a:lnTo>
                      <a:pt x="0" y="60708"/>
                    </a:lnTo>
                    <a:cubicBezTo>
                      <a:pt x="0" y="9654"/>
                      <a:pt x="30988" y="-13778"/>
                      <a:pt x="69105" y="8320"/>
                    </a:cubicBezTo>
                    <a:lnTo>
                      <a:pt x="2790441" y="1582517"/>
                    </a:lnTo>
                    <a:cubicBezTo>
                      <a:pt x="2828463" y="1604615"/>
                      <a:pt x="2859546" y="1663861"/>
                      <a:pt x="2859546" y="1714819"/>
                    </a:cubicBezTo>
                    <a:lnTo>
                      <a:pt x="2859546" y="3823940"/>
                    </a:lnTo>
                    <a:cubicBezTo>
                      <a:pt x="2859261" y="3874899"/>
                      <a:pt x="2828463" y="3898330"/>
                      <a:pt x="2790441" y="3876709"/>
                    </a:cubicBezTo>
                    <a:close/>
                  </a:path>
                </a:pathLst>
              </a:custGeom>
              <a:solidFill>
                <a:srgbClr val="C4C7D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11" name="Google Shape;2211;p33"/>
              <p:cNvSpPr/>
              <p:nvPr/>
            </p:nvSpPr>
            <p:spPr>
              <a:xfrm>
                <a:off x="8367249" y="4838795"/>
                <a:ext cx="30132" cy="106965"/>
              </a:xfrm>
              <a:custGeom>
                <a:avLst/>
                <a:gdLst/>
                <a:ahLst/>
                <a:cxnLst/>
                <a:rect l="l" t="t" r="r" b="b"/>
                <a:pathLst>
                  <a:path w="30132" h="106965" extrusionOk="0">
                    <a:moveTo>
                      <a:pt x="0" y="106966"/>
                    </a:moveTo>
                    <a:lnTo>
                      <a:pt x="30132" y="89535"/>
                    </a:lnTo>
                    <a:lnTo>
                      <a:pt x="17110" y="0"/>
                    </a:lnTo>
                    <a:lnTo>
                      <a:pt x="0" y="106966"/>
                    </a:lnTo>
                    <a:close/>
                  </a:path>
                </a:pathLst>
              </a:custGeom>
              <a:solidFill>
                <a:srgbClr val="C4C7D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12" name="Google Shape;2212;p33"/>
              <p:cNvSpPr/>
              <p:nvPr/>
            </p:nvSpPr>
            <p:spPr>
              <a:xfrm>
                <a:off x="5558272" y="1051845"/>
                <a:ext cx="72337" cy="31155"/>
              </a:xfrm>
              <a:custGeom>
                <a:avLst/>
                <a:gdLst/>
                <a:ahLst/>
                <a:cxnLst/>
                <a:rect l="l" t="t" r="r" b="b"/>
                <a:pathLst>
                  <a:path w="72337" h="31155" extrusionOk="0">
                    <a:moveTo>
                      <a:pt x="0" y="17240"/>
                    </a:moveTo>
                    <a:lnTo>
                      <a:pt x="29657" y="0"/>
                    </a:lnTo>
                    <a:lnTo>
                      <a:pt x="72337" y="24479"/>
                    </a:lnTo>
                    <a:cubicBezTo>
                      <a:pt x="72337" y="24479"/>
                      <a:pt x="26901" y="31433"/>
                      <a:pt x="25760" y="31147"/>
                    </a:cubicBezTo>
                    <a:cubicBezTo>
                      <a:pt x="24619" y="30861"/>
                      <a:pt x="0" y="17240"/>
                      <a:pt x="0" y="17240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13" name="Google Shape;2213;p33"/>
              <p:cNvSpPr/>
              <p:nvPr/>
            </p:nvSpPr>
            <p:spPr>
              <a:xfrm>
                <a:off x="5538216" y="1062192"/>
                <a:ext cx="2859165" cy="3884558"/>
              </a:xfrm>
              <a:custGeom>
                <a:avLst/>
                <a:gdLst/>
                <a:ahLst/>
                <a:cxnLst/>
                <a:rect l="l" t="t" r="r" b="b"/>
                <a:pathLst>
                  <a:path w="2859165" h="3884558" extrusionOk="0">
                    <a:moveTo>
                      <a:pt x="2790061" y="3876234"/>
                    </a:moveTo>
                    <a:lnTo>
                      <a:pt x="69105" y="2302037"/>
                    </a:lnTo>
                    <a:cubicBezTo>
                      <a:pt x="31083" y="2279939"/>
                      <a:pt x="0" y="2220789"/>
                      <a:pt x="0" y="2169735"/>
                    </a:cubicBezTo>
                    <a:lnTo>
                      <a:pt x="0" y="60614"/>
                    </a:lnTo>
                    <a:cubicBezTo>
                      <a:pt x="0" y="9655"/>
                      <a:pt x="30893" y="-13776"/>
                      <a:pt x="69105" y="8322"/>
                    </a:cubicBezTo>
                    <a:lnTo>
                      <a:pt x="2790061" y="1582519"/>
                    </a:lnTo>
                    <a:cubicBezTo>
                      <a:pt x="2828083" y="1604617"/>
                      <a:pt x="2859166" y="1663862"/>
                      <a:pt x="2859166" y="1714821"/>
                    </a:cubicBezTo>
                    <a:lnTo>
                      <a:pt x="2859166" y="3824132"/>
                    </a:lnTo>
                    <a:cubicBezTo>
                      <a:pt x="2859166" y="3874900"/>
                      <a:pt x="2828273" y="3898332"/>
                      <a:pt x="2790061" y="3876234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14" name="Google Shape;2214;p33"/>
              <p:cNvSpPr/>
              <p:nvPr/>
            </p:nvSpPr>
            <p:spPr>
              <a:xfrm>
                <a:off x="5533368" y="1064955"/>
                <a:ext cx="2859260" cy="3884554"/>
              </a:xfrm>
              <a:custGeom>
                <a:avLst/>
                <a:gdLst/>
                <a:ahLst/>
                <a:cxnLst/>
                <a:rect l="l" t="t" r="r" b="b"/>
                <a:pathLst>
                  <a:path w="2859260" h="3884554" extrusionOk="0">
                    <a:moveTo>
                      <a:pt x="2790156" y="3876234"/>
                    </a:moveTo>
                    <a:lnTo>
                      <a:pt x="69105" y="2302037"/>
                    </a:lnTo>
                    <a:cubicBezTo>
                      <a:pt x="31083" y="2279939"/>
                      <a:pt x="0" y="2220694"/>
                      <a:pt x="0" y="2169735"/>
                    </a:cubicBezTo>
                    <a:lnTo>
                      <a:pt x="0" y="60614"/>
                    </a:lnTo>
                    <a:cubicBezTo>
                      <a:pt x="0" y="9655"/>
                      <a:pt x="30988" y="-13776"/>
                      <a:pt x="69105" y="8322"/>
                    </a:cubicBezTo>
                    <a:lnTo>
                      <a:pt x="2790156" y="1582995"/>
                    </a:lnTo>
                    <a:cubicBezTo>
                      <a:pt x="2828178" y="1604998"/>
                      <a:pt x="2859261" y="1664243"/>
                      <a:pt x="2859261" y="1715297"/>
                    </a:cubicBezTo>
                    <a:lnTo>
                      <a:pt x="2859261" y="3823847"/>
                    </a:lnTo>
                    <a:cubicBezTo>
                      <a:pt x="2859261" y="3874900"/>
                      <a:pt x="2828273" y="3898332"/>
                      <a:pt x="2790156" y="3876234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15" name="Google Shape;2215;p33"/>
              <p:cNvSpPr/>
              <p:nvPr/>
            </p:nvSpPr>
            <p:spPr>
              <a:xfrm>
                <a:off x="5568443" y="1110406"/>
                <a:ext cx="2788159" cy="3702480"/>
              </a:xfrm>
              <a:custGeom>
                <a:avLst/>
                <a:gdLst/>
                <a:ahLst/>
                <a:cxnLst/>
                <a:rect l="l" t="t" r="r" b="b"/>
                <a:pathLst>
                  <a:path w="2788159" h="3702480" extrusionOk="0">
                    <a:moveTo>
                      <a:pt x="2786734" y="3702481"/>
                    </a:moveTo>
                    <a:lnTo>
                      <a:pt x="0" y="2089993"/>
                    </a:lnTo>
                    <a:lnTo>
                      <a:pt x="951" y="23640"/>
                    </a:lnTo>
                    <a:cubicBezTo>
                      <a:pt x="951" y="2494"/>
                      <a:pt x="15779" y="-6078"/>
                      <a:pt x="34030" y="4590"/>
                    </a:cubicBezTo>
                    <a:lnTo>
                      <a:pt x="2755080" y="1578691"/>
                    </a:lnTo>
                    <a:cubicBezTo>
                      <a:pt x="2774529" y="1591407"/>
                      <a:pt x="2786800" y="1612610"/>
                      <a:pt x="2788160" y="16358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16" name="Google Shape;2216;p33"/>
              <p:cNvSpPr/>
              <p:nvPr/>
            </p:nvSpPr>
            <p:spPr>
              <a:xfrm>
                <a:off x="5762166" y="1403396"/>
                <a:ext cx="919754" cy="618313"/>
              </a:xfrm>
              <a:custGeom>
                <a:avLst/>
                <a:gdLst/>
                <a:ahLst/>
                <a:cxnLst/>
                <a:rect l="l" t="t" r="r" b="b"/>
                <a:pathLst>
                  <a:path w="919754" h="618313" extrusionOk="0">
                    <a:moveTo>
                      <a:pt x="906256" y="616665"/>
                    </a:moveTo>
                    <a:lnTo>
                      <a:pt x="13498" y="100220"/>
                    </a:lnTo>
                    <a:cubicBezTo>
                      <a:pt x="5142" y="94185"/>
                      <a:pt x="133" y="84538"/>
                      <a:pt x="0" y="74217"/>
                    </a:cubicBezTo>
                    <a:lnTo>
                      <a:pt x="0" y="11828"/>
                    </a:lnTo>
                    <a:cubicBezTo>
                      <a:pt x="0" y="2303"/>
                      <a:pt x="5988" y="-2745"/>
                      <a:pt x="13498" y="1541"/>
                    </a:cubicBezTo>
                    <a:lnTo>
                      <a:pt x="906256" y="517986"/>
                    </a:lnTo>
                    <a:cubicBezTo>
                      <a:pt x="914574" y="524052"/>
                      <a:pt x="919574" y="533680"/>
                      <a:pt x="919754" y="543990"/>
                    </a:cubicBezTo>
                    <a:lnTo>
                      <a:pt x="919754" y="606378"/>
                    </a:lnTo>
                    <a:cubicBezTo>
                      <a:pt x="919754" y="616380"/>
                      <a:pt x="913671" y="621047"/>
                      <a:pt x="906256" y="616665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17" name="Google Shape;2217;p33"/>
              <p:cNvSpPr/>
              <p:nvPr/>
            </p:nvSpPr>
            <p:spPr>
              <a:xfrm>
                <a:off x="5766158" y="1584712"/>
                <a:ext cx="686298" cy="451951"/>
              </a:xfrm>
              <a:custGeom>
                <a:avLst/>
                <a:gdLst/>
                <a:ahLst/>
                <a:cxnLst/>
                <a:rect l="l" t="t" r="r" b="b"/>
                <a:pathLst>
                  <a:path w="686298" h="451951" extrusionOk="0">
                    <a:moveTo>
                      <a:pt x="672991" y="450304"/>
                    </a:moveTo>
                    <a:lnTo>
                      <a:pt x="13593" y="68827"/>
                    </a:lnTo>
                    <a:cubicBezTo>
                      <a:pt x="5199" y="62853"/>
                      <a:pt x="152" y="53231"/>
                      <a:pt x="0" y="42919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72991" y="383057"/>
                    </a:lnTo>
                    <a:cubicBezTo>
                      <a:pt x="681261" y="389103"/>
                      <a:pt x="686194" y="398708"/>
                      <a:pt x="686299" y="408965"/>
                    </a:cubicBezTo>
                    <a:lnTo>
                      <a:pt x="686299" y="440017"/>
                    </a:lnTo>
                    <a:cubicBezTo>
                      <a:pt x="686299" y="450018"/>
                      <a:pt x="680405" y="454685"/>
                      <a:pt x="672991" y="45030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18" name="Google Shape;2218;p33"/>
              <p:cNvSpPr/>
              <p:nvPr/>
            </p:nvSpPr>
            <p:spPr>
              <a:xfrm>
                <a:off x="5766158" y="1702632"/>
                <a:ext cx="686488" cy="451759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759" extrusionOk="0">
                    <a:moveTo>
                      <a:pt x="672991" y="450018"/>
                    </a:moveTo>
                    <a:lnTo>
                      <a:pt x="13593" y="69018"/>
                    </a:lnTo>
                    <a:cubicBezTo>
                      <a:pt x="5199" y="63044"/>
                      <a:pt x="152" y="53422"/>
                      <a:pt x="0" y="43110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72991" y="383343"/>
                    </a:lnTo>
                    <a:cubicBezTo>
                      <a:pt x="681337" y="389344"/>
                      <a:pt x="686337" y="398964"/>
                      <a:pt x="686489" y="409251"/>
                    </a:cubicBezTo>
                    <a:lnTo>
                      <a:pt x="686489" y="440302"/>
                    </a:lnTo>
                    <a:cubicBezTo>
                      <a:pt x="686299" y="450018"/>
                      <a:pt x="680405" y="454495"/>
                      <a:pt x="672991" y="450018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19" name="Google Shape;2219;p33"/>
              <p:cNvSpPr/>
              <p:nvPr/>
            </p:nvSpPr>
            <p:spPr>
              <a:xfrm>
                <a:off x="5766158" y="1820170"/>
                <a:ext cx="562156" cy="379997"/>
              </a:xfrm>
              <a:custGeom>
                <a:avLst/>
                <a:gdLst/>
                <a:ahLst/>
                <a:cxnLst/>
                <a:rect l="l" t="t" r="r" b="b"/>
                <a:pathLst>
                  <a:path w="562156" h="379997" extrusionOk="0">
                    <a:moveTo>
                      <a:pt x="548564" y="378390"/>
                    </a:moveTo>
                    <a:lnTo>
                      <a:pt x="13593" y="68827"/>
                    </a:lnTo>
                    <a:cubicBezTo>
                      <a:pt x="5199" y="62853"/>
                      <a:pt x="152" y="53231"/>
                      <a:pt x="0" y="42919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548564" y="311048"/>
                    </a:lnTo>
                    <a:cubicBezTo>
                      <a:pt x="556948" y="317077"/>
                      <a:pt x="561985" y="326717"/>
                      <a:pt x="562157" y="337051"/>
                    </a:cubicBezTo>
                    <a:lnTo>
                      <a:pt x="562157" y="368103"/>
                    </a:lnTo>
                    <a:cubicBezTo>
                      <a:pt x="562157" y="378104"/>
                      <a:pt x="556073" y="382676"/>
                      <a:pt x="548564" y="37839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20" name="Google Shape;2220;p33"/>
              <p:cNvSpPr/>
              <p:nvPr/>
            </p:nvSpPr>
            <p:spPr>
              <a:xfrm>
                <a:off x="5762166" y="2639293"/>
                <a:ext cx="919754" cy="618340"/>
              </a:xfrm>
              <a:custGeom>
                <a:avLst/>
                <a:gdLst/>
                <a:ahLst/>
                <a:cxnLst/>
                <a:rect l="l" t="t" r="r" b="b"/>
                <a:pathLst>
                  <a:path w="919754" h="618340" extrusionOk="0">
                    <a:moveTo>
                      <a:pt x="906256" y="616732"/>
                    </a:moveTo>
                    <a:lnTo>
                      <a:pt x="13498" y="100287"/>
                    </a:lnTo>
                    <a:cubicBezTo>
                      <a:pt x="5142" y="94248"/>
                      <a:pt x="133" y="84609"/>
                      <a:pt x="0" y="74284"/>
                    </a:cubicBezTo>
                    <a:lnTo>
                      <a:pt x="0" y="11895"/>
                    </a:lnTo>
                    <a:cubicBezTo>
                      <a:pt x="0" y="1894"/>
                      <a:pt x="5988" y="-2678"/>
                      <a:pt x="13498" y="1608"/>
                    </a:cubicBezTo>
                    <a:lnTo>
                      <a:pt x="906256" y="518053"/>
                    </a:lnTo>
                    <a:cubicBezTo>
                      <a:pt x="914574" y="524121"/>
                      <a:pt x="919574" y="533751"/>
                      <a:pt x="919754" y="544057"/>
                    </a:cubicBezTo>
                    <a:lnTo>
                      <a:pt x="919754" y="606445"/>
                    </a:lnTo>
                    <a:cubicBezTo>
                      <a:pt x="919754" y="616447"/>
                      <a:pt x="913671" y="621019"/>
                      <a:pt x="906256" y="61673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21" name="Google Shape;2221;p33"/>
              <p:cNvSpPr/>
              <p:nvPr/>
            </p:nvSpPr>
            <p:spPr>
              <a:xfrm>
                <a:off x="5766158" y="2821069"/>
                <a:ext cx="686488" cy="451519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519" extrusionOk="0">
                    <a:moveTo>
                      <a:pt x="672991" y="449910"/>
                    </a:moveTo>
                    <a:lnTo>
                      <a:pt x="13593" y="68910"/>
                    </a:lnTo>
                    <a:cubicBezTo>
                      <a:pt x="5209" y="62881"/>
                      <a:pt x="171" y="53242"/>
                      <a:pt x="0" y="42907"/>
                    </a:cubicBezTo>
                    <a:lnTo>
                      <a:pt x="0" y="11856"/>
                    </a:lnTo>
                    <a:cubicBezTo>
                      <a:pt x="0" y="1854"/>
                      <a:pt x="6084" y="-2718"/>
                      <a:pt x="13593" y="1664"/>
                    </a:cubicBezTo>
                    <a:lnTo>
                      <a:pt x="672991" y="382664"/>
                    </a:lnTo>
                    <a:cubicBezTo>
                      <a:pt x="681308" y="388731"/>
                      <a:pt x="686308" y="398361"/>
                      <a:pt x="686489" y="408667"/>
                    </a:cubicBezTo>
                    <a:lnTo>
                      <a:pt x="686489" y="439719"/>
                    </a:lnTo>
                    <a:cubicBezTo>
                      <a:pt x="686299" y="449625"/>
                      <a:pt x="680405" y="454197"/>
                      <a:pt x="672991" y="44991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22" name="Google Shape;2222;p33"/>
              <p:cNvSpPr/>
              <p:nvPr/>
            </p:nvSpPr>
            <p:spPr>
              <a:xfrm>
                <a:off x="5766158" y="2938486"/>
                <a:ext cx="686488" cy="451826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826" extrusionOk="0">
                    <a:moveTo>
                      <a:pt x="672991" y="450223"/>
                    </a:moveTo>
                    <a:lnTo>
                      <a:pt x="13593" y="68747"/>
                    </a:lnTo>
                    <a:cubicBezTo>
                      <a:pt x="5228" y="62756"/>
                      <a:pt x="190" y="53145"/>
                      <a:pt x="0" y="42839"/>
                    </a:cubicBezTo>
                    <a:lnTo>
                      <a:pt x="0" y="11787"/>
                    </a:lnTo>
                    <a:cubicBezTo>
                      <a:pt x="0" y="2262"/>
                      <a:pt x="6084" y="-2786"/>
                      <a:pt x="13593" y="1595"/>
                    </a:cubicBezTo>
                    <a:lnTo>
                      <a:pt x="672991" y="382595"/>
                    </a:lnTo>
                    <a:cubicBezTo>
                      <a:pt x="681308" y="388663"/>
                      <a:pt x="686308" y="398293"/>
                      <a:pt x="686489" y="408599"/>
                    </a:cubicBezTo>
                    <a:lnTo>
                      <a:pt x="686489" y="439650"/>
                    </a:lnTo>
                    <a:cubicBezTo>
                      <a:pt x="686299" y="449937"/>
                      <a:pt x="680405" y="454509"/>
                      <a:pt x="672991" y="450223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23" name="Google Shape;2223;p33"/>
              <p:cNvSpPr/>
              <p:nvPr/>
            </p:nvSpPr>
            <p:spPr>
              <a:xfrm>
                <a:off x="5766158" y="3056051"/>
                <a:ext cx="562156" cy="379920"/>
              </a:xfrm>
              <a:custGeom>
                <a:avLst/>
                <a:gdLst/>
                <a:ahLst/>
                <a:cxnLst/>
                <a:rect l="l" t="t" r="r" b="b"/>
                <a:pathLst>
                  <a:path w="562156" h="379920" extrusionOk="0">
                    <a:moveTo>
                      <a:pt x="548564" y="378378"/>
                    </a:moveTo>
                    <a:lnTo>
                      <a:pt x="13593" y="68910"/>
                    </a:lnTo>
                    <a:cubicBezTo>
                      <a:pt x="5199" y="62900"/>
                      <a:pt x="152" y="53242"/>
                      <a:pt x="0" y="42907"/>
                    </a:cubicBezTo>
                    <a:lnTo>
                      <a:pt x="0" y="11856"/>
                    </a:lnTo>
                    <a:cubicBezTo>
                      <a:pt x="0" y="1854"/>
                      <a:pt x="6084" y="-2718"/>
                      <a:pt x="13593" y="1664"/>
                    </a:cubicBezTo>
                    <a:lnTo>
                      <a:pt x="548564" y="311131"/>
                    </a:lnTo>
                    <a:cubicBezTo>
                      <a:pt x="556948" y="317161"/>
                      <a:pt x="561985" y="326800"/>
                      <a:pt x="562157" y="337134"/>
                    </a:cubicBezTo>
                    <a:lnTo>
                      <a:pt x="562157" y="368186"/>
                    </a:lnTo>
                    <a:cubicBezTo>
                      <a:pt x="562157" y="378187"/>
                      <a:pt x="556073" y="382473"/>
                      <a:pt x="548564" y="37837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24" name="Google Shape;2224;p33"/>
              <p:cNvSpPr/>
              <p:nvPr/>
            </p:nvSpPr>
            <p:spPr>
              <a:xfrm>
                <a:off x="6897600" y="3332192"/>
                <a:ext cx="1250451" cy="1162368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1162368" extrusionOk="0">
                    <a:moveTo>
                      <a:pt x="9696" y="77186"/>
                    </a:moveTo>
                    <a:cubicBezTo>
                      <a:pt x="9696" y="77186"/>
                      <a:pt x="108173" y="160053"/>
                      <a:pt x="250376" y="46896"/>
                    </a:cubicBezTo>
                    <a:cubicBezTo>
                      <a:pt x="351895" y="-36543"/>
                      <a:pt x="442672" y="11082"/>
                      <a:pt x="493242" y="39657"/>
                    </a:cubicBezTo>
                    <a:cubicBezTo>
                      <a:pt x="543811" y="68232"/>
                      <a:pt x="616813" y="85758"/>
                      <a:pt x="755879" y="337409"/>
                    </a:cubicBezTo>
                    <a:cubicBezTo>
                      <a:pt x="755879" y="337409"/>
                      <a:pt x="801125" y="416276"/>
                      <a:pt x="875839" y="459519"/>
                    </a:cubicBezTo>
                    <a:cubicBezTo>
                      <a:pt x="950552" y="502763"/>
                      <a:pt x="986483" y="481617"/>
                      <a:pt x="1045227" y="392844"/>
                    </a:cubicBezTo>
                    <a:cubicBezTo>
                      <a:pt x="1103971" y="304071"/>
                      <a:pt x="1142469" y="205773"/>
                      <a:pt x="1250452" y="269972"/>
                    </a:cubicBezTo>
                    <a:lnTo>
                      <a:pt x="1250452" y="1162369"/>
                    </a:lnTo>
                    <a:lnTo>
                      <a:pt x="0" y="439707"/>
                    </a:lnTo>
                    <a:lnTo>
                      <a:pt x="0" y="71375"/>
                    </a:lnTo>
                    <a:close/>
                  </a:path>
                </a:pathLst>
              </a:custGeom>
              <a:solidFill>
                <a:srgbClr val="F5F6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25" name="Google Shape;2225;p33"/>
              <p:cNvSpPr/>
              <p:nvPr/>
            </p:nvSpPr>
            <p:spPr>
              <a:xfrm>
                <a:off x="5766443" y="2003281"/>
                <a:ext cx="882682" cy="1029375"/>
              </a:xfrm>
              <a:custGeom>
                <a:avLst/>
                <a:gdLst/>
                <a:ahLst/>
                <a:cxnLst/>
                <a:rect l="l" t="t" r="r" b="b"/>
                <a:pathLst>
                  <a:path w="882682" h="1029375" extrusionOk="0">
                    <a:moveTo>
                      <a:pt x="869090" y="1027764"/>
                    </a:moveTo>
                    <a:lnTo>
                      <a:pt x="13593" y="532464"/>
                    </a:lnTo>
                    <a:cubicBezTo>
                      <a:pt x="5209" y="526435"/>
                      <a:pt x="171" y="516796"/>
                      <a:pt x="0" y="506461"/>
                    </a:cubicBezTo>
                    <a:lnTo>
                      <a:pt x="0" y="11828"/>
                    </a:lnTo>
                    <a:cubicBezTo>
                      <a:pt x="0" y="2303"/>
                      <a:pt x="6084" y="-2745"/>
                      <a:pt x="13593" y="1541"/>
                    </a:cubicBezTo>
                    <a:lnTo>
                      <a:pt x="869090" y="496841"/>
                    </a:lnTo>
                    <a:cubicBezTo>
                      <a:pt x="877474" y="502870"/>
                      <a:pt x="882512" y="512510"/>
                      <a:pt x="882683" y="522844"/>
                    </a:cubicBezTo>
                    <a:lnTo>
                      <a:pt x="882683" y="1017668"/>
                    </a:lnTo>
                    <a:cubicBezTo>
                      <a:pt x="882683" y="1027479"/>
                      <a:pt x="876599" y="1032051"/>
                      <a:pt x="869090" y="102776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26" name="Google Shape;2226;p33"/>
              <p:cNvSpPr/>
              <p:nvPr/>
            </p:nvSpPr>
            <p:spPr>
              <a:xfrm>
                <a:off x="6897600" y="3388613"/>
                <a:ext cx="1250451" cy="1106424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1106424" extrusionOk="0">
                    <a:moveTo>
                      <a:pt x="0" y="0"/>
                    </a:moveTo>
                    <a:lnTo>
                      <a:pt x="0" y="383096"/>
                    </a:lnTo>
                    <a:lnTo>
                      <a:pt x="1250452" y="1106424"/>
                    </a:lnTo>
                    <a:lnTo>
                      <a:pt x="1250452" y="214027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27" name="Google Shape;2227;p33"/>
              <p:cNvSpPr/>
              <p:nvPr/>
            </p:nvSpPr>
            <p:spPr>
              <a:xfrm>
                <a:off x="7389036" y="3376326"/>
                <a:ext cx="9505" cy="678751"/>
              </a:xfrm>
              <a:custGeom>
                <a:avLst/>
                <a:gdLst/>
                <a:ahLst/>
                <a:cxnLst/>
                <a:rect l="l" t="t" r="r" b="b"/>
                <a:pathLst>
                  <a:path w="9505" h="678751" extrusionOk="0">
                    <a:moveTo>
                      <a:pt x="0" y="0"/>
                    </a:moveTo>
                    <a:lnTo>
                      <a:pt x="0" y="678752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28" name="Google Shape;2228;p33"/>
              <p:cNvSpPr/>
              <p:nvPr/>
            </p:nvSpPr>
            <p:spPr>
              <a:xfrm>
                <a:off x="7771633" y="3805618"/>
                <a:ext cx="9505" cy="470725"/>
              </a:xfrm>
              <a:custGeom>
                <a:avLst/>
                <a:gdLst/>
                <a:ahLst/>
                <a:cxnLst/>
                <a:rect l="l" t="t" r="r" b="b"/>
                <a:pathLst>
                  <a:path w="9505" h="470725" extrusionOk="0">
                    <a:moveTo>
                      <a:pt x="0" y="0"/>
                    </a:moveTo>
                    <a:lnTo>
                      <a:pt x="0" y="470725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29" name="Google Shape;2229;p33"/>
              <p:cNvSpPr/>
              <p:nvPr/>
            </p:nvSpPr>
            <p:spPr>
              <a:xfrm>
                <a:off x="6897600" y="3332663"/>
                <a:ext cx="1250451" cy="479359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479359" extrusionOk="0">
                    <a:moveTo>
                      <a:pt x="0" y="70905"/>
                    </a:moveTo>
                    <a:cubicBezTo>
                      <a:pt x="221859" y="208732"/>
                      <a:pt x="253227" y="-102831"/>
                      <a:pt x="494953" y="36996"/>
                    </a:cubicBezTo>
                    <a:cubicBezTo>
                      <a:pt x="736678" y="176823"/>
                      <a:pt x="703314" y="359036"/>
                      <a:pt x="881732" y="462288"/>
                    </a:cubicBezTo>
                    <a:cubicBezTo>
                      <a:pt x="1060151" y="565538"/>
                      <a:pt x="1064333" y="162250"/>
                      <a:pt x="1250452" y="269978"/>
                    </a:cubicBezTo>
                  </a:path>
                </a:pathLst>
              </a:custGeom>
              <a:noFill/>
              <a:ln w="14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30" name="Google Shape;2230;p33"/>
              <p:cNvSpPr/>
              <p:nvPr/>
            </p:nvSpPr>
            <p:spPr>
              <a:xfrm rot="-1801764">
                <a:off x="7364922" y="3334621"/>
                <a:ext cx="48054" cy="83555"/>
              </a:xfrm>
              <a:custGeom>
                <a:avLst/>
                <a:gdLst/>
                <a:ahLst/>
                <a:cxnLst/>
                <a:rect l="l" t="t" r="r" b="b"/>
                <a:pathLst>
                  <a:path w="48097" h="83629" extrusionOk="0">
                    <a:moveTo>
                      <a:pt x="48098" y="41815"/>
                    </a:moveTo>
                    <a:cubicBezTo>
                      <a:pt x="48098" y="64908"/>
                      <a:pt x="37331" y="83629"/>
                      <a:pt x="24049" y="83629"/>
                    </a:cubicBezTo>
                    <a:cubicBezTo>
                      <a:pt x="10767" y="83629"/>
                      <a:pt x="0" y="64908"/>
                      <a:pt x="0" y="41815"/>
                    </a:cubicBezTo>
                    <a:cubicBezTo>
                      <a:pt x="0" y="18721"/>
                      <a:pt x="10767" y="0"/>
                      <a:pt x="24049" y="0"/>
                    </a:cubicBezTo>
                    <a:cubicBezTo>
                      <a:pt x="37331" y="0"/>
                      <a:pt x="48098" y="18721"/>
                      <a:pt x="48098" y="41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31" name="Google Shape;2231;p33"/>
              <p:cNvSpPr/>
              <p:nvPr/>
            </p:nvSpPr>
            <p:spPr>
              <a:xfrm rot="-1790023">
                <a:off x="8141346" y="3571007"/>
                <a:ext cx="48265" cy="83920"/>
              </a:xfrm>
              <a:custGeom>
                <a:avLst/>
                <a:gdLst/>
                <a:ahLst/>
                <a:cxnLst/>
                <a:rect l="l" t="t" r="r" b="b"/>
                <a:pathLst>
                  <a:path w="48263" h="83917" extrusionOk="0">
                    <a:moveTo>
                      <a:pt x="48265" y="41960"/>
                    </a:moveTo>
                    <a:cubicBezTo>
                      <a:pt x="48265" y="65133"/>
                      <a:pt x="37461" y="83919"/>
                      <a:pt x="24134" y="83919"/>
                    </a:cubicBezTo>
                    <a:cubicBezTo>
                      <a:pt x="10806" y="83919"/>
                      <a:pt x="2" y="65133"/>
                      <a:pt x="2" y="41960"/>
                    </a:cubicBezTo>
                    <a:cubicBezTo>
                      <a:pt x="2" y="18787"/>
                      <a:pt x="10806" y="1"/>
                      <a:pt x="24134" y="1"/>
                    </a:cubicBezTo>
                    <a:cubicBezTo>
                      <a:pt x="37461" y="1"/>
                      <a:pt x="48265" y="18787"/>
                      <a:pt x="48265" y="419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32" name="Google Shape;2232;p33"/>
              <p:cNvSpPr/>
              <p:nvPr/>
            </p:nvSpPr>
            <p:spPr>
              <a:xfrm rot="-1790023">
                <a:off x="7763340" y="3766404"/>
                <a:ext cx="48265" cy="83920"/>
              </a:xfrm>
              <a:custGeom>
                <a:avLst/>
                <a:gdLst/>
                <a:ahLst/>
                <a:cxnLst/>
                <a:rect l="l" t="t" r="r" b="b"/>
                <a:pathLst>
                  <a:path w="48263" h="83917" extrusionOk="0">
                    <a:moveTo>
                      <a:pt x="48265" y="41960"/>
                    </a:moveTo>
                    <a:cubicBezTo>
                      <a:pt x="48265" y="65133"/>
                      <a:pt x="37461" y="83919"/>
                      <a:pt x="24133" y="83919"/>
                    </a:cubicBezTo>
                    <a:cubicBezTo>
                      <a:pt x="10806" y="83919"/>
                      <a:pt x="2" y="65133"/>
                      <a:pt x="2" y="41960"/>
                    </a:cubicBezTo>
                    <a:cubicBezTo>
                      <a:pt x="2" y="18787"/>
                      <a:pt x="10806" y="1"/>
                      <a:pt x="24133" y="1"/>
                    </a:cubicBezTo>
                    <a:cubicBezTo>
                      <a:pt x="37461" y="1"/>
                      <a:pt x="48265" y="18787"/>
                      <a:pt x="48265" y="419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33" name="Google Shape;2233;p33"/>
              <p:cNvSpPr/>
              <p:nvPr/>
            </p:nvSpPr>
            <p:spPr>
              <a:xfrm rot="-1801764">
                <a:off x="6873548" y="3361832"/>
                <a:ext cx="48054" cy="83555"/>
              </a:xfrm>
              <a:custGeom>
                <a:avLst/>
                <a:gdLst/>
                <a:ahLst/>
                <a:cxnLst/>
                <a:rect l="l" t="t" r="r" b="b"/>
                <a:pathLst>
                  <a:path w="48097" h="83629" extrusionOk="0">
                    <a:moveTo>
                      <a:pt x="48098" y="41815"/>
                    </a:moveTo>
                    <a:cubicBezTo>
                      <a:pt x="48098" y="64908"/>
                      <a:pt x="37331" y="83629"/>
                      <a:pt x="24049" y="83629"/>
                    </a:cubicBezTo>
                    <a:cubicBezTo>
                      <a:pt x="10767" y="83629"/>
                      <a:pt x="0" y="64908"/>
                      <a:pt x="0" y="41815"/>
                    </a:cubicBezTo>
                    <a:cubicBezTo>
                      <a:pt x="0" y="18721"/>
                      <a:pt x="10767" y="0"/>
                      <a:pt x="24049" y="0"/>
                    </a:cubicBezTo>
                    <a:cubicBezTo>
                      <a:pt x="37331" y="0"/>
                      <a:pt x="48098" y="18721"/>
                      <a:pt x="48098" y="41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34" name="Google Shape;2234;p33"/>
              <p:cNvSpPr/>
              <p:nvPr/>
            </p:nvSpPr>
            <p:spPr>
              <a:xfrm>
                <a:off x="6868038" y="2430219"/>
                <a:ext cx="78705" cy="316778"/>
              </a:xfrm>
              <a:custGeom>
                <a:avLst/>
                <a:gdLst/>
                <a:ahLst/>
                <a:cxnLst/>
                <a:rect l="l" t="t" r="r" b="b"/>
                <a:pathLst>
                  <a:path w="78705" h="316778" extrusionOk="0">
                    <a:moveTo>
                      <a:pt x="64828" y="315171"/>
                    </a:moveTo>
                    <a:lnTo>
                      <a:pt x="13593" y="285548"/>
                    </a:lnTo>
                    <a:cubicBezTo>
                      <a:pt x="5209" y="279519"/>
                      <a:pt x="171" y="269880"/>
                      <a:pt x="0" y="259545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326"/>
                    </a:lnTo>
                    <a:cubicBezTo>
                      <a:pt x="73193" y="37136"/>
                      <a:pt x="78335" y="46566"/>
                      <a:pt x="78706" y="56758"/>
                    </a:cubicBezTo>
                    <a:lnTo>
                      <a:pt x="78706" y="304884"/>
                    </a:lnTo>
                    <a:cubicBezTo>
                      <a:pt x="78706" y="314885"/>
                      <a:pt x="72337" y="319457"/>
                      <a:pt x="64828" y="31517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35" name="Google Shape;2235;p33"/>
              <p:cNvSpPr/>
              <p:nvPr/>
            </p:nvSpPr>
            <p:spPr>
              <a:xfrm>
                <a:off x="6986477" y="2241366"/>
                <a:ext cx="78420" cy="573928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573928" extrusionOk="0">
                    <a:moveTo>
                      <a:pt x="64828" y="572319"/>
                    </a:moveTo>
                    <a:lnTo>
                      <a:pt x="13593" y="542601"/>
                    </a:lnTo>
                    <a:cubicBezTo>
                      <a:pt x="5199" y="536629"/>
                      <a:pt x="152" y="527009"/>
                      <a:pt x="0" y="516693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4828" y="31299"/>
                    </a:lnTo>
                    <a:cubicBezTo>
                      <a:pt x="73211" y="37328"/>
                      <a:pt x="78249" y="46967"/>
                      <a:pt x="78421" y="57302"/>
                    </a:cubicBezTo>
                    <a:lnTo>
                      <a:pt x="78421" y="562127"/>
                    </a:lnTo>
                    <a:cubicBezTo>
                      <a:pt x="78041" y="572033"/>
                      <a:pt x="71957" y="576605"/>
                      <a:pt x="64828" y="57231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36" name="Google Shape;2236;p33"/>
              <p:cNvSpPr/>
              <p:nvPr/>
            </p:nvSpPr>
            <p:spPr>
              <a:xfrm>
                <a:off x="7222119" y="2426981"/>
                <a:ext cx="78420" cy="524860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524860" extrusionOk="0">
                    <a:moveTo>
                      <a:pt x="64828" y="523197"/>
                    </a:moveTo>
                    <a:lnTo>
                      <a:pt x="13593" y="493574"/>
                    </a:lnTo>
                    <a:cubicBezTo>
                      <a:pt x="5181" y="487583"/>
                      <a:pt x="124" y="477915"/>
                      <a:pt x="0" y="467571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231"/>
                    </a:lnTo>
                    <a:cubicBezTo>
                      <a:pt x="73211" y="37260"/>
                      <a:pt x="78249" y="46899"/>
                      <a:pt x="78421" y="57234"/>
                    </a:cubicBezTo>
                    <a:lnTo>
                      <a:pt x="78421" y="513005"/>
                    </a:lnTo>
                    <a:cubicBezTo>
                      <a:pt x="78421" y="523006"/>
                      <a:pt x="72337" y="527578"/>
                      <a:pt x="64828" y="523197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37" name="Google Shape;2237;p33"/>
              <p:cNvSpPr/>
              <p:nvPr/>
            </p:nvSpPr>
            <p:spPr>
              <a:xfrm>
                <a:off x="7340177" y="2573447"/>
                <a:ext cx="78420" cy="446687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446687" extrusionOk="0">
                    <a:moveTo>
                      <a:pt x="64827" y="445025"/>
                    </a:moveTo>
                    <a:lnTo>
                      <a:pt x="13593" y="415402"/>
                    </a:lnTo>
                    <a:cubicBezTo>
                      <a:pt x="5209" y="409373"/>
                      <a:pt x="171" y="399734"/>
                      <a:pt x="0" y="389399"/>
                    </a:cubicBezTo>
                    <a:lnTo>
                      <a:pt x="0" y="11828"/>
                    </a:lnTo>
                    <a:cubicBezTo>
                      <a:pt x="0" y="2303"/>
                      <a:pt x="6083" y="-2745"/>
                      <a:pt x="13593" y="1541"/>
                    </a:cubicBezTo>
                    <a:lnTo>
                      <a:pt x="64827" y="31259"/>
                    </a:lnTo>
                    <a:cubicBezTo>
                      <a:pt x="73221" y="37231"/>
                      <a:pt x="78268" y="46851"/>
                      <a:pt x="78421" y="57167"/>
                    </a:cubicBezTo>
                    <a:lnTo>
                      <a:pt x="78421" y="434738"/>
                    </a:lnTo>
                    <a:cubicBezTo>
                      <a:pt x="78421" y="444835"/>
                      <a:pt x="72337" y="449406"/>
                      <a:pt x="64827" y="44502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38" name="Google Shape;2238;p33"/>
              <p:cNvSpPr/>
              <p:nvPr/>
            </p:nvSpPr>
            <p:spPr>
              <a:xfrm>
                <a:off x="7575249" y="2900319"/>
                <a:ext cx="78325" cy="255777"/>
              </a:xfrm>
              <a:custGeom>
                <a:avLst/>
                <a:gdLst/>
                <a:ahLst/>
                <a:cxnLst/>
                <a:rect l="l" t="t" r="r" b="b"/>
                <a:pathLst>
                  <a:path w="78325" h="255777" extrusionOk="0">
                    <a:moveTo>
                      <a:pt x="64828" y="254170"/>
                    </a:moveTo>
                    <a:lnTo>
                      <a:pt x="13498" y="224547"/>
                    </a:lnTo>
                    <a:cubicBezTo>
                      <a:pt x="5143" y="218508"/>
                      <a:pt x="133" y="208869"/>
                      <a:pt x="0" y="198544"/>
                    </a:cubicBezTo>
                    <a:lnTo>
                      <a:pt x="0" y="11949"/>
                    </a:lnTo>
                    <a:cubicBezTo>
                      <a:pt x="0" y="1853"/>
                      <a:pt x="5989" y="-2719"/>
                      <a:pt x="13498" y="1662"/>
                    </a:cubicBezTo>
                    <a:lnTo>
                      <a:pt x="64828" y="31285"/>
                    </a:lnTo>
                    <a:cubicBezTo>
                      <a:pt x="73145" y="37352"/>
                      <a:pt x="78145" y="46982"/>
                      <a:pt x="78325" y="57288"/>
                    </a:cubicBezTo>
                    <a:lnTo>
                      <a:pt x="78325" y="243883"/>
                    </a:lnTo>
                    <a:cubicBezTo>
                      <a:pt x="78325" y="253884"/>
                      <a:pt x="72242" y="258456"/>
                      <a:pt x="64828" y="25417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39" name="Google Shape;2239;p33"/>
              <p:cNvSpPr/>
              <p:nvPr/>
            </p:nvSpPr>
            <p:spPr>
              <a:xfrm>
                <a:off x="7693593" y="2520557"/>
                <a:ext cx="78420" cy="703833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703833" extrusionOk="0">
                    <a:moveTo>
                      <a:pt x="64447" y="702226"/>
                    </a:moveTo>
                    <a:lnTo>
                      <a:pt x="13593" y="672508"/>
                    </a:lnTo>
                    <a:cubicBezTo>
                      <a:pt x="5199" y="666536"/>
                      <a:pt x="152" y="656916"/>
                      <a:pt x="0" y="646600"/>
                    </a:cubicBezTo>
                    <a:lnTo>
                      <a:pt x="0" y="11949"/>
                    </a:lnTo>
                    <a:cubicBezTo>
                      <a:pt x="0" y="1853"/>
                      <a:pt x="6083" y="-2719"/>
                      <a:pt x="13593" y="1662"/>
                    </a:cubicBezTo>
                    <a:lnTo>
                      <a:pt x="64828" y="31285"/>
                    </a:lnTo>
                    <a:cubicBezTo>
                      <a:pt x="73221" y="37305"/>
                      <a:pt x="78268" y="46954"/>
                      <a:pt x="78421" y="57288"/>
                    </a:cubicBezTo>
                    <a:lnTo>
                      <a:pt x="78421" y="691939"/>
                    </a:lnTo>
                    <a:cubicBezTo>
                      <a:pt x="78040" y="701940"/>
                      <a:pt x="71957" y="706512"/>
                      <a:pt x="64447" y="70222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40" name="Google Shape;2240;p33"/>
              <p:cNvSpPr/>
              <p:nvPr/>
            </p:nvSpPr>
            <p:spPr>
              <a:xfrm>
                <a:off x="7981135" y="3135165"/>
                <a:ext cx="78420" cy="255818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255818" extrusionOk="0">
                    <a:moveTo>
                      <a:pt x="64828" y="254211"/>
                    </a:moveTo>
                    <a:lnTo>
                      <a:pt x="13593" y="224493"/>
                    </a:lnTo>
                    <a:cubicBezTo>
                      <a:pt x="5199" y="218521"/>
                      <a:pt x="152" y="208900"/>
                      <a:pt x="0" y="198585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326"/>
                    </a:lnTo>
                    <a:cubicBezTo>
                      <a:pt x="73240" y="37317"/>
                      <a:pt x="78297" y="46985"/>
                      <a:pt x="78421" y="57329"/>
                    </a:cubicBezTo>
                    <a:lnTo>
                      <a:pt x="78421" y="243924"/>
                    </a:lnTo>
                    <a:cubicBezTo>
                      <a:pt x="78421" y="253925"/>
                      <a:pt x="72337" y="258497"/>
                      <a:pt x="64828" y="25421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41" name="Google Shape;2241;p33"/>
              <p:cNvSpPr/>
              <p:nvPr/>
            </p:nvSpPr>
            <p:spPr>
              <a:xfrm>
                <a:off x="8099193" y="3142308"/>
                <a:ext cx="78420" cy="316963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316963" extrusionOk="0">
                    <a:moveTo>
                      <a:pt x="64828" y="315266"/>
                    </a:moveTo>
                    <a:lnTo>
                      <a:pt x="13593" y="285548"/>
                    </a:lnTo>
                    <a:cubicBezTo>
                      <a:pt x="5181" y="279557"/>
                      <a:pt x="124" y="269889"/>
                      <a:pt x="0" y="259545"/>
                    </a:cubicBezTo>
                    <a:lnTo>
                      <a:pt x="0" y="11895"/>
                    </a:lnTo>
                    <a:cubicBezTo>
                      <a:pt x="0" y="1894"/>
                      <a:pt x="6084" y="-2678"/>
                      <a:pt x="13593" y="1608"/>
                    </a:cubicBezTo>
                    <a:lnTo>
                      <a:pt x="64828" y="31230"/>
                    </a:lnTo>
                    <a:cubicBezTo>
                      <a:pt x="73211" y="37260"/>
                      <a:pt x="78249" y="46899"/>
                      <a:pt x="78421" y="57234"/>
                    </a:cubicBezTo>
                    <a:lnTo>
                      <a:pt x="78421" y="305360"/>
                    </a:lnTo>
                    <a:cubicBezTo>
                      <a:pt x="78421" y="315266"/>
                      <a:pt x="72337" y="319648"/>
                      <a:pt x="64828" y="31526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242" name="Google Shape;2242;p33"/>
            <p:cNvSpPr/>
            <p:nvPr/>
          </p:nvSpPr>
          <p:spPr>
            <a:xfrm>
              <a:off x="2810939" y="4355647"/>
              <a:ext cx="905825" cy="524291"/>
            </a:xfrm>
            <a:custGeom>
              <a:avLst/>
              <a:gdLst/>
              <a:ahLst/>
              <a:cxnLst/>
              <a:rect l="l" t="t" r="r" b="b"/>
              <a:pathLst>
                <a:path w="905825" h="524291" extrusionOk="0">
                  <a:moveTo>
                    <a:pt x="456810" y="505052"/>
                  </a:moveTo>
                  <a:lnTo>
                    <a:pt x="32483" y="259879"/>
                  </a:lnTo>
                  <a:cubicBezTo>
                    <a:pt x="-15615" y="231970"/>
                    <a:pt x="-9626" y="183679"/>
                    <a:pt x="45981" y="151294"/>
                  </a:cubicBezTo>
                  <a:lnTo>
                    <a:pt x="261376" y="26611"/>
                  </a:lnTo>
                  <a:cubicBezTo>
                    <a:pt x="316889" y="-5488"/>
                    <a:pt x="400632" y="-9298"/>
                    <a:pt x="449015" y="19277"/>
                  </a:cubicBezTo>
                  <a:lnTo>
                    <a:pt x="873342" y="264832"/>
                  </a:lnTo>
                  <a:cubicBezTo>
                    <a:pt x="921440" y="292645"/>
                    <a:pt x="915451" y="341032"/>
                    <a:pt x="859844" y="373322"/>
                  </a:cubicBezTo>
                  <a:lnTo>
                    <a:pt x="644449" y="498004"/>
                  </a:lnTo>
                  <a:cubicBezTo>
                    <a:pt x="588937" y="529627"/>
                    <a:pt x="505193" y="533627"/>
                    <a:pt x="456810" y="505052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3" name="Google Shape;2243;p33"/>
            <p:cNvSpPr/>
            <p:nvPr/>
          </p:nvSpPr>
          <p:spPr>
            <a:xfrm>
              <a:off x="2999385" y="3858955"/>
              <a:ext cx="906089" cy="910207"/>
            </a:xfrm>
            <a:custGeom>
              <a:avLst/>
              <a:gdLst/>
              <a:ahLst/>
              <a:cxnLst/>
              <a:rect l="l" t="t" r="r" b="b"/>
              <a:pathLst>
                <a:path w="906089" h="910207" extrusionOk="0">
                  <a:moveTo>
                    <a:pt x="906089" y="695706"/>
                  </a:moveTo>
                  <a:lnTo>
                    <a:pt x="906089" y="102203"/>
                  </a:lnTo>
                  <a:lnTo>
                    <a:pt x="23" y="0"/>
                  </a:lnTo>
                  <a:lnTo>
                    <a:pt x="23" y="597218"/>
                  </a:lnTo>
                  <a:lnTo>
                    <a:pt x="23" y="597218"/>
                  </a:lnTo>
                  <a:cubicBezTo>
                    <a:pt x="-547" y="615506"/>
                    <a:pt x="9528" y="632936"/>
                    <a:pt x="32342" y="645891"/>
                  </a:cubicBezTo>
                  <a:lnTo>
                    <a:pt x="456668" y="891445"/>
                  </a:lnTo>
                  <a:cubicBezTo>
                    <a:pt x="504766" y="919258"/>
                    <a:pt x="588795" y="915734"/>
                    <a:pt x="644307" y="883634"/>
                  </a:cubicBezTo>
                  <a:lnTo>
                    <a:pt x="859702" y="758952"/>
                  </a:lnTo>
                  <a:cubicBezTo>
                    <a:pt x="890975" y="740855"/>
                    <a:pt x="906565" y="717518"/>
                    <a:pt x="905614" y="695706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4" name="Google Shape;2244;p33"/>
            <p:cNvSpPr/>
            <p:nvPr/>
          </p:nvSpPr>
          <p:spPr>
            <a:xfrm>
              <a:off x="2999385" y="3718383"/>
              <a:ext cx="905566" cy="524522"/>
            </a:xfrm>
            <a:custGeom>
              <a:avLst/>
              <a:gdLst/>
              <a:ahLst/>
              <a:cxnLst/>
              <a:rect l="l" t="t" r="r" b="b"/>
              <a:pathLst>
                <a:path w="905566" h="524522" extrusionOk="0">
                  <a:moveTo>
                    <a:pt x="905519" y="307545"/>
                  </a:moveTo>
                  <a:lnTo>
                    <a:pt x="905519" y="242775"/>
                  </a:lnTo>
                  <a:lnTo>
                    <a:pt x="835843" y="242775"/>
                  </a:lnTo>
                  <a:lnTo>
                    <a:pt x="448874" y="18842"/>
                  </a:lnTo>
                  <a:cubicBezTo>
                    <a:pt x="400776" y="-9066"/>
                    <a:pt x="316747" y="-5542"/>
                    <a:pt x="261235" y="26557"/>
                  </a:cubicBezTo>
                  <a:lnTo>
                    <a:pt x="45839" y="151716"/>
                  </a:lnTo>
                  <a:cubicBezTo>
                    <a:pt x="42009" y="153897"/>
                    <a:pt x="38296" y="156279"/>
                    <a:pt x="34718" y="158860"/>
                  </a:cubicBezTo>
                  <a:lnTo>
                    <a:pt x="23" y="141048"/>
                  </a:lnTo>
                  <a:cubicBezTo>
                    <a:pt x="23" y="141048"/>
                    <a:pt x="23" y="209533"/>
                    <a:pt x="23" y="211819"/>
                  </a:cubicBezTo>
                  <a:lnTo>
                    <a:pt x="23" y="211819"/>
                  </a:lnTo>
                  <a:cubicBezTo>
                    <a:pt x="-547" y="229916"/>
                    <a:pt x="9528" y="247347"/>
                    <a:pt x="32342" y="260301"/>
                  </a:cubicBezTo>
                  <a:lnTo>
                    <a:pt x="456668" y="505760"/>
                  </a:lnTo>
                  <a:cubicBezTo>
                    <a:pt x="504766" y="533573"/>
                    <a:pt x="588795" y="530049"/>
                    <a:pt x="644307" y="497950"/>
                  </a:cubicBezTo>
                  <a:lnTo>
                    <a:pt x="859702" y="373363"/>
                  </a:lnTo>
                  <a:cubicBezTo>
                    <a:pt x="891926" y="354313"/>
                    <a:pt x="907230" y="330500"/>
                    <a:pt x="905424" y="308021"/>
                  </a:cubicBezTo>
                  <a:close/>
                </a:path>
              </a:pathLst>
            </a:custGeom>
            <a:solidFill>
              <a:srgbClr val="EDF0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5" name="Google Shape;2245;p33"/>
            <p:cNvSpPr/>
            <p:nvPr/>
          </p:nvSpPr>
          <p:spPr>
            <a:xfrm>
              <a:off x="2999243" y="3647851"/>
              <a:ext cx="905825" cy="524031"/>
            </a:xfrm>
            <a:custGeom>
              <a:avLst/>
              <a:gdLst/>
              <a:ahLst/>
              <a:cxnLst/>
              <a:rect l="l" t="t" r="r" b="b"/>
              <a:pathLst>
                <a:path w="905825" h="524031" extrusionOk="0">
                  <a:moveTo>
                    <a:pt x="456810" y="505236"/>
                  </a:moveTo>
                  <a:lnTo>
                    <a:pt x="32483" y="259777"/>
                  </a:lnTo>
                  <a:cubicBezTo>
                    <a:pt x="-15615" y="231964"/>
                    <a:pt x="-9626" y="183577"/>
                    <a:pt x="45981" y="151192"/>
                  </a:cubicBezTo>
                  <a:lnTo>
                    <a:pt x="261376" y="26605"/>
                  </a:lnTo>
                  <a:cubicBezTo>
                    <a:pt x="316889" y="-5589"/>
                    <a:pt x="400917" y="-9018"/>
                    <a:pt x="449015" y="18795"/>
                  </a:cubicBezTo>
                  <a:lnTo>
                    <a:pt x="873342" y="264254"/>
                  </a:lnTo>
                  <a:cubicBezTo>
                    <a:pt x="921440" y="292067"/>
                    <a:pt x="915451" y="340454"/>
                    <a:pt x="859844" y="372839"/>
                  </a:cubicBezTo>
                  <a:lnTo>
                    <a:pt x="644449" y="497426"/>
                  </a:lnTo>
                  <a:cubicBezTo>
                    <a:pt x="588937" y="529620"/>
                    <a:pt x="504908" y="533050"/>
                    <a:pt x="456810" y="505236"/>
                  </a:cubicBezTo>
                  <a:close/>
                </a:path>
              </a:pathLst>
            </a:custGeom>
            <a:solidFill>
              <a:srgbClr val="E2E5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6" name="Google Shape;2246;p33"/>
            <p:cNvSpPr/>
            <p:nvPr/>
          </p:nvSpPr>
          <p:spPr>
            <a:xfrm>
              <a:off x="3230772" y="3780524"/>
              <a:ext cx="129655" cy="75042"/>
            </a:xfrm>
            <a:custGeom>
              <a:avLst/>
              <a:gdLst/>
              <a:ahLst/>
              <a:cxnLst/>
              <a:rect l="l" t="t" r="r" b="b"/>
              <a:pathLst>
                <a:path w="129655" h="75042" extrusionOk="0">
                  <a:moveTo>
                    <a:pt x="129655" y="37474"/>
                  </a:moveTo>
                  <a:lnTo>
                    <a:pt x="129655" y="13852"/>
                  </a:lnTo>
                  <a:lnTo>
                    <a:pt x="115207" y="13852"/>
                  </a:lnTo>
                  <a:lnTo>
                    <a:pt x="110739" y="10994"/>
                  </a:lnTo>
                  <a:cubicBezTo>
                    <a:pt x="81909" y="-3665"/>
                    <a:pt x="47841" y="-3665"/>
                    <a:pt x="19011" y="10994"/>
                  </a:cubicBezTo>
                  <a:cubicBezTo>
                    <a:pt x="16293" y="12575"/>
                    <a:pt x="13716" y="14395"/>
                    <a:pt x="11312" y="16424"/>
                  </a:cubicBezTo>
                  <a:lnTo>
                    <a:pt x="0" y="13852"/>
                  </a:lnTo>
                  <a:lnTo>
                    <a:pt x="0" y="37474"/>
                  </a:lnTo>
                  <a:cubicBezTo>
                    <a:pt x="1084" y="49123"/>
                    <a:pt x="8346" y="59286"/>
                    <a:pt x="19011" y="64049"/>
                  </a:cubicBezTo>
                  <a:cubicBezTo>
                    <a:pt x="47841" y="78708"/>
                    <a:pt x="81909" y="78708"/>
                    <a:pt x="110739" y="64049"/>
                  </a:cubicBezTo>
                  <a:cubicBezTo>
                    <a:pt x="121405" y="59305"/>
                    <a:pt x="128648" y="49123"/>
                    <a:pt x="129655" y="374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7" name="Google Shape;2247;p33"/>
            <p:cNvSpPr/>
            <p:nvPr/>
          </p:nvSpPr>
          <p:spPr>
            <a:xfrm>
              <a:off x="3230772" y="3756847"/>
              <a:ext cx="129655" cy="75056"/>
            </a:xfrm>
            <a:custGeom>
              <a:avLst/>
              <a:gdLst/>
              <a:ahLst/>
              <a:cxnLst/>
              <a:rect l="l" t="t" r="r" b="b"/>
              <a:pathLst>
                <a:path w="129655" h="75056" extrusionOk="0">
                  <a:moveTo>
                    <a:pt x="129655" y="37528"/>
                  </a:moveTo>
                  <a:cubicBezTo>
                    <a:pt x="129655" y="58255"/>
                    <a:pt x="100631" y="75057"/>
                    <a:pt x="64828" y="75057"/>
                  </a:cubicBezTo>
                  <a:cubicBezTo>
                    <a:pt x="29024" y="75057"/>
                    <a:pt x="0" y="58255"/>
                    <a:pt x="0" y="37528"/>
                  </a:cubicBezTo>
                  <a:cubicBezTo>
                    <a:pt x="0" y="16802"/>
                    <a:pt x="29024" y="0"/>
                    <a:pt x="64828" y="0"/>
                  </a:cubicBezTo>
                  <a:cubicBezTo>
                    <a:pt x="100631" y="0"/>
                    <a:pt x="129655" y="16802"/>
                    <a:pt x="129655" y="375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8" name="Google Shape;2248;p33"/>
            <p:cNvSpPr/>
            <p:nvPr/>
          </p:nvSpPr>
          <p:spPr>
            <a:xfrm>
              <a:off x="3393243" y="3872036"/>
              <a:ext cx="129623" cy="74995"/>
            </a:xfrm>
            <a:custGeom>
              <a:avLst/>
              <a:gdLst/>
              <a:ahLst/>
              <a:cxnLst/>
              <a:rect l="l" t="t" r="r" b="b"/>
              <a:pathLst>
                <a:path w="129623" h="74995" extrusionOk="0">
                  <a:moveTo>
                    <a:pt x="128018" y="45689"/>
                  </a:moveTo>
                  <a:cubicBezTo>
                    <a:pt x="124482" y="53623"/>
                    <a:pt x="118341" y="60110"/>
                    <a:pt x="110623" y="64072"/>
                  </a:cubicBezTo>
                  <a:cubicBezTo>
                    <a:pt x="81812" y="78636"/>
                    <a:pt x="47801" y="78636"/>
                    <a:pt x="18990" y="64072"/>
                  </a:cubicBezTo>
                  <a:cubicBezTo>
                    <a:pt x="11271" y="60110"/>
                    <a:pt x="5131" y="53623"/>
                    <a:pt x="1595" y="45689"/>
                  </a:cubicBezTo>
                  <a:cubicBezTo>
                    <a:pt x="-3158" y="33497"/>
                    <a:pt x="2735" y="20448"/>
                    <a:pt x="18990" y="10923"/>
                  </a:cubicBezTo>
                  <a:cubicBezTo>
                    <a:pt x="47801" y="-3641"/>
                    <a:pt x="81812" y="-3641"/>
                    <a:pt x="110623" y="10923"/>
                  </a:cubicBezTo>
                  <a:cubicBezTo>
                    <a:pt x="126972" y="19971"/>
                    <a:pt x="132771" y="33021"/>
                    <a:pt x="128018" y="4568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9" name="Google Shape;2249;p33"/>
            <p:cNvSpPr/>
            <p:nvPr/>
          </p:nvSpPr>
          <p:spPr>
            <a:xfrm>
              <a:off x="3395112" y="3888323"/>
              <a:ext cx="126148" cy="58707"/>
            </a:xfrm>
            <a:custGeom>
              <a:avLst/>
              <a:gdLst/>
              <a:ahLst/>
              <a:cxnLst/>
              <a:rect l="l" t="t" r="r" b="b"/>
              <a:pathLst>
                <a:path w="126148" h="58707" extrusionOk="0">
                  <a:moveTo>
                    <a:pt x="126149" y="29401"/>
                  </a:moveTo>
                  <a:cubicBezTo>
                    <a:pt x="122613" y="37336"/>
                    <a:pt x="116472" y="43822"/>
                    <a:pt x="108754" y="47784"/>
                  </a:cubicBezTo>
                  <a:cubicBezTo>
                    <a:pt x="79942" y="62348"/>
                    <a:pt x="45932" y="62348"/>
                    <a:pt x="17120" y="47784"/>
                  </a:cubicBezTo>
                  <a:cubicBezTo>
                    <a:pt x="6959" y="47051"/>
                    <a:pt x="-683" y="38202"/>
                    <a:pt x="48" y="28030"/>
                  </a:cubicBezTo>
                  <a:cubicBezTo>
                    <a:pt x="704" y="18867"/>
                    <a:pt x="7976" y="11580"/>
                    <a:pt x="17120" y="10923"/>
                  </a:cubicBezTo>
                  <a:cubicBezTo>
                    <a:pt x="45932" y="-3641"/>
                    <a:pt x="79942" y="-3641"/>
                    <a:pt x="108754" y="10923"/>
                  </a:cubicBezTo>
                  <a:cubicBezTo>
                    <a:pt x="116491" y="14904"/>
                    <a:pt x="122632" y="21429"/>
                    <a:pt x="126149" y="2940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0" name="Google Shape;2250;p33"/>
            <p:cNvSpPr/>
            <p:nvPr/>
          </p:nvSpPr>
          <p:spPr>
            <a:xfrm>
              <a:off x="3543979" y="3964737"/>
              <a:ext cx="129655" cy="75042"/>
            </a:xfrm>
            <a:custGeom>
              <a:avLst/>
              <a:gdLst/>
              <a:ahLst/>
              <a:cxnLst/>
              <a:rect l="l" t="t" r="r" b="b"/>
              <a:pathLst>
                <a:path w="129655" h="75042" extrusionOk="0">
                  <a:moveTo>
                    <a:pt x="129655" y="37474"/>
                  </a:moveTo>
                  <a:lnTo>
                    <a:pt x="129655" y="13852"/>
                  </a:lnTo>
                  <a:lnTo>
                    <a:pt x="115207" y="13852"/>
                  </a:lnTo>
                  <a:lnTo>
                    <a:pt x="110739" y="10994"/>
                  </a:lnTo>
                  <a:cubicBezTo>
                    <a:pt x="81909" y="-3665"/>
                    <a:pt x="47841" y="-3665"/>
                    <a:pt x="19011" y="10994"/>
                  </a:cubicBezTo>
                  <a:cubicBezTo>
                    <a:pt x="16321" y="12585"/>
                    <a:pt x="13745" y="14366"/>
                    <a:pt x="11312" y="16328"/>
                  </a:cubicBezTo>
                  <a:lnTo>
                    <a:pt x="0" y="13852"/>
                  </a:lnTo>
                  <a:lnTo>
                    <a:pt x="0" y="37474"/>
                  </a:lnTo>
                  <a:cubicBezTo>
                    <a:pt x="1084" y="49123"/>
                    <a:pt x="8346" y="59286"/>
                    <a:pt x="19011" y="64049"/>
                  </a:cubicBezTo>
                  <a:cubicBezTo>
                    <a:pt x="47841" y="78708"/>
                    <a:pt x="81909" y="78708"/>
                    <a:pt x="110739" y="64049"/>
                  </a:cubicBezTo>
                  <a:cubicBezTo>
                    <a:pt x="121405" y="59305"/>
                    <a:pt x="128648" y="49123"/>
                    <a:pt x="129655" y="374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1" name="Google Shape;2251;p33"/>
            <p:cNvSpPr/>
            <p:nvPr/>
          </p:nvSpPr>
          <p:spPr>
            <a:xfrm>
              <a:off x="3543979" y="3941061"/>
              <a:ext cx="129655" cy="75056"/>
            </a:xfrm>
            <a:custGeom>
              <a:avLst/>
              <a:gdLst/>
              <a:ahLst/>
              <a:cxnLst/>
              <a:rect l="l" t="t" r="r" b="b"/>
              <a:pathLst>
                <a:path w="129655" h="75056" extrusionOk="0">
                  <a:moveTo>
                    <a:pt x="129655" y="37529"/>
                  </a:moveTo>
                  <a:cubicBezTo>
                    <a:pt x="129655" y="58255"/>
                    <a:pt x="100631" y="75057"/>
                    <a:pt x="64828" y="75057"/>
                  </a:cubicBezTo>
                  <a:cubicBezTo>
                    <a:pt x="29024" y="75057"/>
                    <a:pt x="0" y="58255"/>
                    <a:pt x="0" y="37529"/>
                  </a:cubicBezTo>
                  <a:cubicBezTo>
                    <a:pt x="0" y="16802"/>
                    <a:pt x="29024" y="0"/>
                    <a:pt x="64828" y="0"/>
                  </a:cubicBezTo>
                  <a:cubicBezTo>
                    <a:pt x="100631" y="0"/>
                    <a:pt x="129655" y="16802"/>
                    <a:pt x="129655" y="375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2" name="Google Shape;2252;p33"/>
            <p:cNvSpPr/>
            <p:nvPr/>
          </p:nvSpPr>
          <p:spPr>
            <a:xfrm>
              <a:off x="5673026" y="4464079"/>
              <a:ext cx="468241" cy="270891"/>
            </a:xfrm>
            <a:custGeom>
              <a:avLst/>
              <a:gdLst/>
              <a:ahLst/>
              <a:cxnLst/>
              <a:rect l="l" t="t" r="r" b="b"/>
              <a:pathLst>
                <a:path w="468241" h="270891" extrusionOk="0">
                  <a:moveTo>
                    <a:pt x="468242" y="135445"/>
                  </a:moveTo>
                  <a:cubicBezTo>
                    <a:pt x="468242" y="210250"/>
                    <a:pt x="363422" y="270891"/>
                    <a:pt x="234121" y="270891"/>
                  </a:cubicBezTo>
                  <a:cubicBezTo>
                    <a:pt x="104819" y="270891"/>
                    <a:pt x="0" y="210250"/>
                    <a:pt x="0" y="135445"/>
                  </a:cubicBezTo>
                  <a:cubicBezTo>
                    <a:pt x="0" y="60641"/>
                    <a:pt x="104819" y="0"/>
                    <a:pt x="234121" y="0"/>
                  </a:cubicBezTo>
                  <a:cubicBezTo>
                    <a:pt x="363422" y="0"/>
                    <a:pt x="468242" y="60641"/>
                    <a:pt x="468242" y="135445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3" name="Google Shape;2253;p33"/>
            <p:cNvSpPr/>
            <p:nvPr/>
          </p:nvSpPr>
          <p:spPr>
            <a:xfrm>
              <a:off x="5819482" y="3280817"/>
              <a:ext cx="243195" cy="356577"/>
            </a:xfrm>
            <a:custGeom>
              <a:avLst/>
              <a:gdLst/>
              <a:ahLst/>
              <a:cxnLst/>
              <a:rect l="l" t="t" r="r" b="b"/>
              <a:pathLst>
                <a:path w="243195" h="356577" extrusionOk="0">
                  <a:moveTo>
                    <a:pt x="85669" y="11781"/>
                  </a:moveTo>
                  <a:cubicBezTo>
                    <a:pt x="95174" y="-3744"/>
                    <a:pt x="169318" y="-14031"/>
                    <a:pt x="193652" y="48738"/>
                  </a:cubicBezTo>
                  <a:cubicBezTo>
                    <a:pt x="203157" y="72551"/>
                    <a:pt x="201446" y="133416"/>
                    <a:pt x="209145" y="171611"/>
                  </a:cubicBezTo>
                  <a:cubicBezTo>
                    <a:pt x="216845" y="209806"/>
                    <a:pt x="235000" y="231523"/>
                    <a:pt x="241559" y="262479"/>
                  </a:cubicBezTo>
                  <a:cubicBezTo>
                    <a:pt x="248118" y="293436"/>
                    <a:pt x="237472" y="345442"/>
                    <a:pt x="162854" y="354681"/>
                  </a:cubicBezTo>
                  <a:cubicBezTo>
                    <a:pt x="88236" y="363921"/>
                    <a:pt x="30917" y="337632"/>
                    <a:pt x="13332" y="313819"/>
                  </a:cubicBezTo>
                  <a:cubicBezTo>
                    <a:pt x="-4253" y="290007"/>
                    <a:pt x="-4634" y="239334"/>
                    <a:pt x="13332" y="212092"/>
                  </a:cubicBezTo>
                  <a:cubicBezTo>
                    <a:pt x="31297" y="184851"/>
                    <a:pt x="45556" y="162848"/>
                    <a:pt x="45080" y="127415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4" name="Google Shape;2254;p33"/>
            <p:cNvSpPr/>
            <p:nvPr/>
          </p:nvSpPr>
          <p:spPr>
            <a:xfrm>
              <a:off x="5837923" y="3277536"/>
              <a:ext cx="116085" cy="143945"/>
            </a:xfrm>
            <a:custGeom>
              <a:avLst/>
              <a:gdLst/>
              <a:ahLst/>
              <a:cxnLst/>
              <a:rect l="l" t="t" r="r" b="b"/>
              <a:pathLst>
                <a:path w="116085" h="143945" extrusionOk="0">
                  <a:moveTo>
                    <a:pt x="116086" y="4300"/>
                  </a:moveTo>
                  <a:cubicBezTo>
                    <a:pt x="116086" y="4300"/>
                    <a:pt x="60383" y="-11798"/>
                    <a:pt x="26639" y="18301"/>
                  </a:cubicBezTo>
                  <a:cubicBezTo>
                    <a:pt x="3978" y="39285"/>
                    <a:pt x="-5176" y="71137"/>
                    <a:pt x="2875" y="100979"/>
                  </a:cubicBezTo>
                  <a:cubicBezTo>
                    <a:pt x="7343" y="118600"/>
                    <a:pt x="16373" y="142603"/>
                    <a:pt x="30346" y="143936"/>
                  </a:cubicBezTo>
                  <a:cubicBezTo>
                    <a:pt x="44319" y="145270"/>
                    <a:pt x="116086" y="4300"/>
                    <a:pt x="116086" y="4300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5" name="Google Shape;2255;p33"/>
            <p:cNvSpPr/>
            <p:nvPr/>
          </p:nvSpPr>
          <p:spPr>
            <a:xfrm>
              <a:off x="5860663" y="3433950"/>
              <a:ext cx="143677" cy="161015"/>
            </a:xfrm>
            <a:custGeom>
              <a:avLst/>
              <a:gdLst/>
              <a:ahLst/>
              <a:cxnLst/>
              <a:rect l="l" t="t" r="r" b="b"/>
              <a:pathLst>
                <a:path w="143677" h="161015" extrusionOk="0">
                  <a:moveTo>
                    <a:pt x="114638" y="0"/>
                  </a:moveTo>
                  <a:cubicBezTo>
                    <a:pt x="114638" y="0"/>
                    <a:pt x="110931" y="62103"/>
                    <a:pt x="112072" y="66675"/>
                  </a:cubicBezTo>
                  <a:cubicBezTo>
                    <a:pt x="113212" y="71247"/>
                    <a:pt x="136406" y="76200"/>
                    <a:pt x="142965" y="81153"/>
                  </a:cubicBezTo>
                  <a:cubicBezTo>
                    <a:pt x="149524" y="86106"/>
                    <a:pt x="109220" y="149638"/>
                    <a:pt x="88783" y="158972"/>
                  </a:cubicBezTo>
                  <a:cubicBezTo>
                    <a:pt x="68346" y="168307"/>
                    <a:pt x="4944" y="144399"/>
                    <a:pt x="477" y="112871"/>
                  </a:cubicBezTo>
                  <a:cubicBezTo>
                    <a:pt x="-3515" y="83725"/>
                    <a:pt x="18632" y="61151"/>
                    <a:pt x="27187" y="53245"/>
                  </a:cubicBezTo>
                  <a:cubicBezTo>
                    <a:pt x="32995" y="52692"/>
                    <a:pt x="38841" y="52531"/>
                    <a:pt x="44678" y="52769"/>
                  </a:cubicBezTo>
                  <a:lnTo>
                    <a:pt x="46579" y="22670"/>
                  </a:lnTo>
                  <a:cubicBezTo>
                    <a:pt x="74335" y="13811"/>
                    <a:pt x="114638" y="0"/>
                    <a:pt x="114638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6" name="Google Shape;2256;p33"/>
            <p:cNvSpPr/>
            <p:nvPr/>
          </p:nvSpPr>
          <p:spPr>
            <a:xfrm>
              <a:off x="5729287" y="3551002"/>
              <a:ext cx="121787" cy="284211"/>
            </a:xfrm>
            <a:custGeom>
              <a:avLst/>
              <a:gdLst/>
              <a:ahLst/>
              <a:cxnLst/>
              <a:rect l="l" t="t" r="r" b="b"/>
              <a:pathLst>
                <a:path w="121787" h="284211" extrusionOk="0">
                  <a:moveTo>
                    <a:pt x="96303" y="391"/>
                  </a:moveTo>
                  <a:cubicBezTo>
                    <a:pt x="96303" y="-1418"/>
                    <a:pt x="86797" y="3630"/>
                    <a:pt x="86797" y="3725"/>
                  </a:cubicBezTo>
                  <a:cubicBezTo>
                    <a:pt x="86797" y="3820"/>
                    <a:pt x="82330" y="163269"/>
                    <a:pt x="74535" y="177747"/>
                  </a:cubicBezTo>
                  <a:lnTo>
                    <a:pt x="74535" y="177747"/>
                  </a:lnTo>
                  <a:cubicBezTo>
                    <a:pt x="54669" y="211560"/>
                    <a:pt x="2103" y="268901"/>
                    <a:pt x="772" y="275283"/>
                  </a:cubicBezTo>
                  <a:cubicBezTo>
                    <a:pt x="-3125" y="294333"/>
                    <a:pt x="8092" y="277283"/>
                    <a:pt x="26152" y="275283"/>
                  </a:cubicBezTo>
                  <a:cubicBezTo>
                    <a:pt x="36323" y="274044"/>
                    <a:pt x="96113" y="213466"/>
                    <a:pt x="109516" y="199654"/>
                  </a:cubicBezTo>
                  <a:lnTo>
                    <a:pt x="110371" y="200131"/>
                  </a:lnTo>
                  <a:lnTo>
                    <a:pt x="110371" y="198607"/>
                  </a:lnTo>
                  <a:lnTo>
                    <a:pt x="112082" y="196797"/>
                  </a:lnTo>
                  <a:cubicBezTo>
                    <a:pt x="112424" y="192482"/>
                    <a:pt x="112424" y="188158"/>
                    <a:pt x="112082" y="183843"/>
                  </a:cubicBezTo>
                  <a:cubicBezTo>
                    <a:pt x="137272" y="10583"/>
                    <a:pt x="106664" y="-942"/>
                    <a:pt x="96303" y="39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7" name="Google Shape;2257;p33"/>
            <p:cNvSpPr/>
            <p:nvPr/>
          </p:nvSpPr>
          <p:spPr>
            <a:xfrm>
              <a:off x="5818929" y="3486611"/>
              <a:ext cx="209320" cy="241045"/>
            </a:xfrm>
            <a:custGeom>
              <a:avLst/>
              <a:gdLst/>
              <a:ahLst/>
              <a:cxnLst/>
              <a:rect l="l" t="t" r="r" b="b"/>
              <a:pathLst>
                <a:path w="209320" h="241045" extrusionOk="0">
                  <a:moveTo>
                    <a:pt x="164832" y="20110"/>
                  </a:moveTo>
                  <a:cubicBezTo>
                    <a:pt x="182322" y="22777"/>
                    <a:pt x="202189" y="32111"/>
                    <a:pt x="204945" y="41636"/>
                  </a:cubicBezTo>
                  <a:cubicBezTo>
                    <a:pt x="212141" y="76098"/>
                    <a:pt x="210439" y="111835"/>
                    <a:pt x="200002" y="145459"/>
                  </a:cubicBezTo>
                  <a:cubicBezTo>
                    <a:pt x="184889" y="185464"/>
                    <a:pt x="174718" y="210895"/>
                    <a:pt x="165973" y="228136"/>
                  </a:cubicBezTo>
                  <a:cubicBezTo>
                    <a:pt x="165973" y="228136"/>
                    <a:pt x="90594" y="260521"/>
                    <a:pt x="29758" y="222706"/>
                  </a:cubicBezTo>
                  <a:cubicBezTo>
                    <a:pt x="29758" y="222706"/>
                    <a:pt x="25576" y="179844"/>
                    <a:pt x="25291" y="156889"/>
                  </a:cubicBezTo>
                  <a:cubicBezTo>
                    <a:pt x="-30792" y="107835"/>
                    <a:pt x="17211" y="47351"/>
                    <a:pt x="64739" y="393"/>
                  </a:cubicBezTo>
                  <a:cubicBezTo>
                    <a:pt x="70433" y="-131"/>
                    <a:pt x="76155" y="-131"/>
                    <a:pt x="81849" y="393"/>
                  </a:cubicBezTo>
                  <a:cubicBezTo>
                    <a:pt x="81849" y="393"/>
                    <a:pt x="39454" y="50685"/>
                    <a:pt x="68921" y="79260"/>
                  </a:cubicBezTo>
                  <a:cubicBezTo>
                    <a:pt x="132133" y="59638"/>
                    <a:pt x="144680" y="31063"/>
                    <a:pt x="164832" y="20110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8" name="Google Shape;2258;p33"/>
            <p:cNvSpPr/>
            <p:nvPr/>
          </p:nvSpPr>
          <p:spPr>
            <a:xfrm>
              <a:off x="5856166" y="3289038"/>
              <a:ext cx="154042" cy="190250"/>
            </a:xfrm>
            <a:custGeom>
              <a:avLst/>
              <a:gdLst/>
              <a:ahLst/>
              <a:cxnLst/>
              <a:rect l="l" t="t" r="r" b="b"/>
              <a:pathLst>
                <a:path w="154042" h="190250" extrusionOk="0">
                  <a:moveTo>
                    <a:pt x="3263" y="67854"/>
                  </a:moveTo>
                  <a:lnTo>
                    <a:pt x="3263" y="67854"/>
                  </a:lnTo>
                  <a:cubicBezTo>
                    <a:pt x="9442" y="27945"/>
                    <a:pt x="38244" y="-2250"/>
                    <a:pt x="79308" y="132"/>
                  </a:cubicBezTo>
                  <a:cubicBezTo>
                    <a:pt x="122872" y="2484"/>
                    <a:pt x="156274" y="39784"/>
                    <a:pt x="153926" y="83437"/>
                  </a:cubicBezTo>
                  <a:cubicBezTo>
                    <a:pt x="152586" y="108288"/>
                    <a:pt x="139668" y="131053"/>
                    <a:pt x="119041" y="144912"/>
                  </a:cubicBezTo>
                  <a:cubicBezTo>
                    <a:pt x="117624" y="150960"/>
                    <a:pt x="115486" y="156808"/>
                    <a:pt x="112672" y="162342"/>
                  </a:cubicBezTo>
                  <a:cubicBezTo>
                    <a:pt x="98129" y="179297"/>
                    <a:pt x="59441" y="190060"/>
                    <a:pt x="46704" y="190251"/>
                  </a:cubicBezTo>
                  <a:cubicBezTo>
                    <a:pt x="35677" y="190251"/>
                    <a:pt x="26172" y="180059"/>
                    <a:pt x="15811" y="162914"/>
                  </a:cubicBezTo>
                  <a:cubicBezTo>
                    <a:pt x="-5672" y="127195"/>
                    <a:pt x="-158" y="87571"/>
                    <a:pt x="3263" y="67854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9" name="Google Shape;2259;p33"/>
            <p:cNvSpPr/>
            <p:nvPr/>
          </p:nvSpPr>
          <p:spPr>
            <a:xfrm>
              <a:off x="5862376" y="3287995"/>
              <a:ext cx="154704" cy="145954"/>
            </a:xfrm>
            <a:custGeom>
              <a:avLst/>
              <a:gdLst/>
              <a:ahLst/>
              <a:cxnLst/>
              <a:rect l="l" t="t" r="r" b="b"/>
              <a:pathLst>
                <a:path w="154704" h="145954" extrusionOk="0">
                  <a:moveTo>
                    <a:pt x="85930" y="1937"/>
                  </a:moveTo>
                  <a:cubicBezTo>
                    <a:pt x="114447" y="7557"/>
                    <a:pt x="138400" y="15748"/>
                    <a:pt x="146290" y="44038"/>
                  </a:cubicBezTo>
                  <a:cubicBezTo>
                    <a:pt x="151613" y="63659"/>
                    <a:pt x="158647" y="101188"/>
                    <a:pt x="151993" y="116523"/>
                  </a:cubicBezTo>
                  <a:lnTo>
                    <a:pt x="147811" y="127857"/>
                  </a:lnTo>
                  <a:lnTo>
                    <a:pt x="112926" y="145955"/>
                  </a:lnTo>
                  <a:cubicBezTo>
                    <a:pt x="112926" y="145955"/>
                    <a:pt x="96576" y="132334"/>
                    <a:pt x="101709" y="92424"/>
                  </a:cubicBezTo>
                  <a:cubicBezTo>
                    <a:pt x="101510" y="87043"/>
                    <a:pt x="99798" y="81823"/>
                    <a:pt x="96766" y="77375"/>
                  </a:cubicBezTo>
                  <a:cubicBezTo>
                    <a:pt x="94580" y="73594"/>
                    <a:pt x="92954" y="69517"/>
                    <a:pt x="91919" y="65278"/>
                  </a:cubicBezTo>
                  <a:cubicBezTo>
                    <a:pt x="87774" y="54496"/>
                    <a:pt x="79685" y="45704"/>
                    <a:pt x="69295" y="40704"/>
                  </a:cubicBezTo>
                  <a:cubicBezTo>
                    <a:pt x="43345" y="26130"/>
                    <a:pt x="5323" y="38704"/>
                    <a:pt x="0" y="44038"/>
                  </a:cubicBezTo>
                  <a:cubicBezTo>
                    <a:pt x="15142" y="11452"/>
                    <a:pt x="50959" y="-6102"/>
                    <a:pt x="85930" y="193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0" name="Google Shape;2260;p33"/>
            <p:cNvSpPr/>
            <p:nvPr/>
          </p:nvSpPr>
          <p:spPr>
            <a:xfrm>
              <a:off x="5888298" y="4552945"/>
              <a:ext cx="121626" cy="93085"/>
            </a:xfrm>
            <a:custGeom>
              <a:avLst/>
              <a:gdLst/>
              <a:ahLst/>
              <a:cxnLst/>
              <a:rect l="l" t="t" r="r" b="b"/>
              <a:pathLst>
                <a:path w="121626" h="93085" extrusionOk="0">
                  <a:moveTo>
                    <a:pt x="112478" y="2"/>
                  </a:moveTo>
                  <a:cubicBezTo>
                    <a:pt x="97840" y="11908"/>
                    <a:pt x="75121" y="3717"/>
                    <a:pt x="74456" y="4765"/>
                  </a:cubicBezTo>
                  <a:cubicBezTo>
                    <a:pt x="57422" y="19395"/>
                    <a:pt x="39590" y="33073"/>
                    <a:pt x="21035" y="45722"/>
                  </a:cubicBezTo>
                  <a:cubicBezTo>
                    <a:pt x="11529" y="52866"/>
                    <a:pt x="-2254" y="62486"/>
                    <a:pt x="313" y="76202"/>
                  </a:cubicBezTo>
                  <a:cubicBezTo>
                    <a:pt x="4875" y="100872"/>
                    <a:pt x="44228" y="93347"/>
                    <a:pt x="59057" y="85727"/>
                  </a:cubicBezTo>
                  <a:cubicBezTo>
                    <a:pt x="73886" y="78107"/>
                    <a:pt x="86053" y="65725"/>
                    <a:pt x="100121" y="57152"/>
                  </a:cubicBezTo>
                  <a:cubicBezTo>
                    <a:pt x="110102" y="50961"/>
                    <a:pt x="119987" y="47627"/>
                    <a:pt x="121604" y="35054"/>
                  </a:cubicBezTo>
                  <a:cubicBezTo>
                    <a:pt x="122079" y="27149"/>
                    <a:pt x="115045" y="-284"/>
                    <a:pt x="112478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1" name="Google Shape;2261;p33"/>
            <p:cNvSpPr/>
            <p:nvPr/>
          </p:nvSpPr>
          <p:spPr>
            <a:xfrm>
              <a:off x="5888421" y="4582665"/>
              <a:ext cx="121131" cy="63346"/>
            </a:xfrm>
            <a:custGeom>
              <a:avLst/>
              <a:gdLst/>
              <a:ahLst/>
              <a:cxnLst/>
              <a:rect l="l" t="t" r="r" b="b"/>
              <a:pathLst>
                <a:path w="121131" h="63346" extrusionOk="0">
                  <a:moveTo>
                    <a:pt x="120910" y="0"/>
                  </a:moveTo>
                  <a:cubicBezTo>
                    <a:pt x="118914" y="12192"/>
                    <a:pt x="109219" y="15526"/>
                    <a:pt x="99238" y="21717"/>
                  </a:cubicBezTo>
                  <a:cubicBezTo>
                    <a:pt x="84979" y="30575"/>
                    <a:pt x="72432" y="43434"/>
                    <a:pt x="57604" y="50959"/>
                  </a:cubicBezTo>
                  <a:cubicBezTo>
                    <a:pt x="42775" y="58484"/>
                    <a:pt x="9601" y="64770"/>
                    <a:pt x="0" y="47244"/>
                  </a:cubicBezTo>
                  <a:cubicBezTo>
                    <a:pt x="5228" y="70961"/>
                    <a:pt x="43916" y="63532"/>
                    <a:pt x="58554" y="56007"/>
                  </a:cubicBezTo>
                  <a:cubicBezTo>
                    <a:pt x="73193" y="48482"/>
                    <a:pt x="85550" y="36004"/>
                    <a:pt x="99618" y="27432"/>
                  </a:cubicBezTo>
                  <a:cubicBezTo>
                    <a:pt x="109599" y="21241"/>
                    <a:pt x="119484" y="17907"/>
                    <a:pt x="121101" y="5334"/>
                  </a:cubicBezTo>
                  <a:cubicBezTo>
                    <a:pt x="121177" y="3553"/>
                    <a:pt x="121110" y="1772"/>
                    <a:pt x="120910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2" name="Google Shape;2262;p33"/>
            <p:cNvSpPr/>
            <p:nvPr/>
          </p:nvSpPr>
          <p:spPr>
            <a:xfrm>
              <a:off x="5795742" y="4532466"/>
              <a:ext cx="111395" cy="86487"/>
            </a:xfrm>
            <a:custGeom>
              <a:avLst/>
              <a:gdLst/>
              <a:ahLst/>
              <a:cxnLst/>
              <a:rect l="l" t="t" r="r" b="b"/>
              <a:pathLst>
                <a:path w="111395" h="86487" extrusionOk="0">
                  <a:moveTo>
                    <a:pt x="102659" y="2"/>
                  </a:moveTo>
                  <a:cubicBezTo>
                    <a:pt x="89257" y="10956"/>
                    <a:pt x="69105" y="4765"/>
                    <a:pt x="68154" y="5812"/>
                  </a:cubicBezTo>
                  <a:cubicBezTo>
                    <a:pt x="52537" y="19109"/>
                    <a:pt x="36225" y="31578"/>
                    <a:pt x="19296" y="43151"/>
                  </a:cubicBezTo>
                  <a:cubicBezTo>
                    <a:pt x="10931" y="49723"/>
                    <a:pt x="-2091" y="58486"/>
                    <a:pt x="285" y="71059"/>
                  </a:cubicBezTo>
                  <a:cubicBezTo>
                    <a:pt x="4467" y="93633"/>
                    <a:pt x="40493" y="86680"/>
                    <a:pt x="54181" y="79822"/>
                  </a:cubicBezTo>
                  <a:cubicBezTo>
                    <a:pt x="67869" y="72964"/>
                    <a:pt x="78800" y="61438"/>
                    <a:pt x="91728" y="53437"/>
                  </a:cubicBezTo>
                  <a:cubicBezTo>
                    <a:pt x="101234" y="47722"/>
                    <a:pt x="109884" y="44770"/>
                    <a:pt x="111309" y="33149"/>
                  </a:cubicBezTo>
                  <a:cubicBezTo>
                    <a:pt x="112260" y="26101"/>
                    <a:pt x="105036" y="-283"/>
                    <a:pt x="102659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3" name="Google Shape;2263;p33"/>
            <p:cNvSpPr/>
            <p:nvPr/>
          </p:nvSpPr>
          <p:spPr>
            <a:xfrm>
              <a:off x="5796313" y="4560948"/>
              <a:ext cx="110894" cy="58013"/>
            </a:xfrm>
            <a:custGeom>
              <a:avLst/>
              <a:gdLst/>
              <a:ahLst/>
              <a:cxnLst/>
              <a:rect l="l" t="t" r="r" b="b"/>
              <a:pathLst>
                <a:path w="110894" h="58013" extrusionOk="0">
                  <a:moveTo>
                    <a:pt x="110644" y="0"/>
                  </a:moveTo>
                  <a:cubicBezTo>
                    <a:pt x="108838" y="11144"/>
                    <a:pt x="99903" y="14192"/>
                    <a:pt x="90778" y="19812"/>
                  </a:cubicBezTo>
                  <a:cubicBezTo>
                    <a:pt x="77755" y="28004"/>
                    <a:pt x="66254" y="39719"/>
                    <a:pt x="52756" y="46672"/>
                  </a:cubicBezTo>
                  <a:cubicBezTo>
                    <a:pt x="39258" y="53626"/>
                    <a:pt x="8840" y="59341"/>
                    <a:pt x="0" y="43244"/>
                  </a:cubicBezTo>
                  <a:cubicBezTo>
                    <a:pt x="4753" y="64961"/>
                    <a:pt x="40208" y="58198"/>
                    <a:pt x="53706" y="51340"/>
                  </a:cubicBezTo>
                  <a:cubicBezTo>
                    <a:pt x="67204" y="44482"/>
                    <a:pt x="78325" y="32956"/>
                    <a:pt x="91253" y="24955"/>
                  </a:cubicBezTo>
                  <a:cubicBezTo>
                    <a:pt x="100758" y="19240"/>
                    <a:pt x="109408" y="16288"/>
                    <a:pt x="110834" y="4667"/>
                  </a:cubicBezTo>
                  <a:cubicBezTo>
                    <a:pt x="110958" y="3105"/>
                    <a:pt x="110891" y="1543"/>
                    <a:pt x="11064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4" name="Google Shape;2264;p33"/>
            <p:cNvSpPr/>
            <p:nvPr/>
          </p:nvSpPr>
          <p:spPr>
            <a:xfrm>
              <a:off x="5813683" y="3728558"/>
              <a:ext cx="237954" cy="833275"/>
            </a:xfrm>
            <a:custGeom>
              <a:avLst/>
              <a:gdLst/>
              <a:ahLst/>
              <a:cxnLst/>
              <a:rect l="l" t="t" r="r" b="b"/>
              <a:pathLst>
                <a:path w="237954" h="833275" extrusionOk="0">
                  <a:moveTo>
                    <a:pt x="6013" y="123825"/>
                  </a:moveTo>
                  <a:cubicBezTo>
                    <a:pt x="12477" y="73342"/>
                    <a:pt x="31013" y="0"/>
                    <a:pt x="31013" y="0"/>
                  </a:cubicBezTo>
                  <a:cubicBezTo>
                    <a:pt x="48541" y="8201"/>
                    <a:pt x="67495" y="12897"/>
                    <a:pt x="86810" y="13811"/>
                  </a:cubicBezTo>
                  <a:cubicBezTo>
                    <a:pt x="115136" y="13716"/>
                    <a:pt x="143396" y="10973"/>
                    <a:pt x="171219" y="5620"/>
                  </a:cubicBezTo>
                  <a:cubicBezTo>
                    <a:pt x="180287" y="21517"/>
                    <a:pt x="190220" y="36909"/>
                    <a:pt x="200971" y="51721"/>
                  </a:cubicBezTo>
                  <a:cubicBezTo>
                    <a:pt x="215515" y="71914"/>
                    <a:pt x="243746" y="116109"/>
                    <a:pt x="236902" y="193357"/>
                  </a:cubicBezTo>
                  <a:cubicBezTo>
                    <a:pt x="232435" y="243840"/>
                    <a:pt x="204203" y="458248"/>
                    <a:pt x="204203" y="458248"/>
                  </a:cubicBezTo>
                  <a:cubicBezTo>
                    <a:pt x="215201" y="494290"/>
                    <a:pt x="221056" y="531714"/>
                    <a:pt x="221598" y="569405"/>
                  </a:cubicBezTo>
                  <a:cubicBezTo>
                    <a:pt x="218937" y="614229"/>
                    <a:pt x="213024" y="658796"/>
                    <a:pt x="203918" y="702755"/>
                  </a:cubicBezTo>
                  <a:lnTo>
                    <a:pt x="187093" y="824389"/>
                  </a:lnTo>
                  <a:cubicBezTo>
                    <a:pt x="187093" y="824389"/>
                    <a:pt x="164660" y="840676"/>
                    <a:pt x="149071" y="829151"/>
                  </a:cubicBezTo>
                  <a:lnTo>
                    <a:pt x="151067" y="710089"/>
                  </a:lnTo>
                  <a:cubicBezTo>
                    <a:pt x="149166" y="680942"/>
                    <a:pt x="146219" y="637984"/>
                    <a:pt x="144413" y="610552"/>
                  </a:cubicBezTo>
                  <a:cubicBezTo>
                    <a:pt x="141371" y="565785"/>
                    <a:pt x="133387" y="494824"/>
                    <a:pt x="131106" y="477202"/>
                  </a:cubicBezTo>
                  <a:cubicBezTo>
                    <a:pt x="128824" y="459581"/>
                    <a:pt x="123121" y="428434"/>
                    <a:pt x="120364" y="393763"/>
                  </a:cubicBezTo>
                  <a:cubicBezTo>
                    <a:pt x="117608" y="359092"/>
                    <a:pt x="104680" y="182594"/>
                    <a:pt x="104680" y="182594"/>
                  </a:cubicBezTo>
                  <a:lnTo>
                    <a:pt x="102874" y="215646"/>
                  </a:lnTo>
                  <a:cubicBezTo>
                    <a:pt x="102874" y="215646"/>
                    <a:pt x="101068" y="269272"/>
                    <a:pt x="93369" y="335470"/>
                  </a:cubicBezTo>
                  <a:cubicBezTo>
                    <a:pt x="85669" y="401669"/>
                    <a:pt x="83008" y="430720"/>
                    <a:pt x="83008" y="430720"/>
                  </a:cubicBezTo>
                  <a:cubicBezTo>
                    <a:pt x="90308" y="444074"/>
                    <a:pt x="95412" y="458514"/>
                    <a:pt x="98121" y="473488"/>
                  </a:cubicBezTo>
                  <a:cubicBezTo>
                    <a:pt x="99452" y="487775"/>
                    <a:pt x="115707" y="600932"/>
                    <a:pt x="106011" y="658463"/>
                  </a:cubicBezTo>
                  <a:lnTo>
                    <a:pt x="85954" y="804863"/>
                  </a:lnTo>
                  <a:cubicBezTo>
                    <a:pt x="75869" y="811882"/>
                    <a:pt x="63018" y="813587"/>
                    <a:pt x="51449" y="809434"/>
                  </a:cubicBezTo>
                  <a:lnTo>
                    <a:pt x="39663" y="661892"/>
                  </a:lnTo>
                  <a:cubicBezTo>
                    <a:pt x="31773" y="605790"/>
                    <a:pt x="15043" y="486823"/>
                    <a:pt x="12477" y="471392"/>
                  </a:cubicBezTo>
                  <a:cubicBezTo>
                    <a:pt x="6773" y="440226"/>
                    <a:pt x="3408" y="408670"/>
                    <a:pt x="2401" y="376999"/>
                  </a:cubicBezTo>
                  <a:cubicBezTo>
                    <a:pt x="-1782" y="312991"/>
                    <a:pt x="-451" y="174212"/>
                    <a:pt x="6013" y="12382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5" name="Google Shape;2265;p33"/>
            <p:cNvSpPr/>
            <p:nvPr/>
          </p:nvSpPr>
          <p:spPr>
            <a:xfrm>
              <a:off x="5803516" y="3708175"/>
              <a:ext cx="253612" cy="553963"/>
            </a:xfrm>
            <a:custGeom>
              <a:avLst/>
              <a:gdLst/>
              <a:ahLst/>
              <a:cxnLst/>
              <a:rect l="l" t="t" r="r" b="b"/>
              <a:pathLst>
                <a:path w="253612" h="553963" extrusionOk="0">
                  <a:moveTo>
                    <a:pt x="181386" y="6572"/>
                  </a:moveTo>
                  <a:lnTo>
                    <a:pt x="224731" y="93726"/>
                  </a:lnTo>
                  <a:cubicBezTo>
                    <a:pt x="224731" y="93726"/>
                    <a:pt x="291270" y="190690"/>
                    <a:pt x="222355" y="439960"/>
                  </a:cubicBezTo>
                  <a:lnTo>
                    <a:pt x="235187" y="516922"/>
                  </a:lnTo>
                  <a:cubicBezTo>
                    <a:pt x="235187" y="516922"/>
                    <a:pt x="105532" y="600265"/>
                    <a:pt x="18746" y="516922"/>
                  </a:cubicBezTo>
                  <a:cubicBezTo>
                    <a:pt x="18746" y="516922"/>
                    <a:pt x="-11291" y="286512"/>
                    <a:pt x="4678" y="180308"/>
                  </a:cubicBezTo>
                  <a:cubicBezTo>
                    <a:pt x="13613" y="119272"/>
                    <a:pt x="27121" y="59007"/>
                    <a:pt x="45077" y="0"/>
                  </a:cubicBezTo>
                  <a:cubicBezTo>
                    <a:pt x="45077" y="0"/>
                    <a:pt x="66369" y="23527"/>
                    <a:pt x="175683" y="8001"/>
                  </a:cubicBezTo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6" name="Google Shape;2266;p33"/>
            <p:cNvSpPr/>
            <p:nvPr/>
          </p:nvSpPr>
          <p:spPr>
            <a:xfrm>
              <a:off x="5812662" y="3486508"/>
              <a:ext cx="71005" cy="74600"/>
            </a:xfrm>
            <a:custGeom>
              <a:avLst/>
              <a:gdLst/>
              <a:ahLst/>
              <a:cxnLst/>
              <a:rect l="l" t="t" r="r" b="b"/>
              <a:pathLst>
                <a:path w="71005" h="74600" extrusionOk="0">
                  <a:moveTo>
                    <a:pt x="71006" y="496"/>
                  </a:moveTo>
                  <a:cubicBezTo>
                    <a:pt x="71006" y="496"/>
                    <a:pt x="36596" y="-10077"/>
                    <a:pt x="0" y="66409"/>
                  </a:cubicBezTo>
                  <a:lnTo>
                    <a:pt x="13688" y="74600"/>
                  </a:lnTo>
                  <a:cubicBezTo>
                    <a:pt x="13688" y="74600"/>
                    <a:pt x="49714" y="20117"/>
                    <a:pt x="71006" y="496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7" name="Google Shape;2267;p33"/>
            <p:cNvSpPr/>
            <p:nvPr/>
          </p:nvSpPr>
          <p:spPr>
            <a:xfrm>
              <a:off x="5614947" y="3815235"/>
              <a:ext cx="254367" cy="147732"/>
            </a:xfrm>
            <a:custGeom>
              <a:avLst/>
              <a:gdLst/>
              <a:ahLst/>
              <a:cxnLst/>
              <a:rect l="l" t="t" r="r" b="b"/>
              <a:pathLst>
                <a:path w="254367" h="147732" extrusionOk="0">
                  <a:moveTo>
                    <a:pt x="0" y="86201"/>
                  </a:moveTo>
                  <a:lnTo>
                    <a:pt x="148096" y="0"/>
                  </a:lnTo>
                  <a:lnTo>
                    <a:pt x="254368" y="61436"/>
                  </a:lnTo>
                  <a:lnTo>
                    <a:pt x="106272" y="147733"/>
                  </a:lnTo>
                  <a:lnTo>
                    <a:pt x="0" y="86201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8" name="Google Shape;2268;p33"/>
            <p:cNvSpPr/>
            <p:nvPr/>
          </p:nvSpPr>
          <p:spPr>
            <a:xfrm>
              <a:off x="5694413" y="3821487"/>
              <a:ext cx="53706" cy="44771"/>
            </a:xfrm>
            <a:custGeom>
              <a:avLst/>
              <a:gdLst/>
              <a:ahLst/>
              <a:cxnLst/>
              <a:rect l="l" t="t" r="r" b="b"/>
              <a:pathLst>
                <a:path w="53706" h="44771" extrusionOk="0">
                  <a:moveTo>
                    <a:pt x="49524" y="35"/>
                  </a:moveTo>
                  <a:cubicBezTo>
                    <a:pt x="40237" y="968"/>
                    <a:pt x="31254" y="3892"/>
                    <a:pt x="23194" y="8607"/>
                  </a:cubicBezTo>
                  <a:cubicBezTo>
                    <a:pt x="20228" y="11198"/>
                    <a:pt x="17053" y="13522"/>
                    <a:pt x="13688" y="15561"/>
                  </a:cubicBezTo>
                  <a:cubicBezTo>
                    <a:pt x="12262" y="16227"/>
                    <a:pt x="10836" y="17180"/>
                    <a:pt x="9315" y="17846"/>
                  </a:cubicBezTo>
                  <a:cubicBezTo>
                    <a:pt x="7053" y="18675"/>
                    <a:pt x="5000" y="20009"/>
                    <a:pt x="3327" y="21752"/>
                  </a:cubicBezTo>
                  <a:cubicBezTo>
                    <a:pt x="1673" y="24200"/>
                    <a:pt x="780" y="27086"/>
                    <a:pt x="760" y="30038"/>
                  </a:cubicBezTo>
                  <a:cubicBezTo>
                    <a:pt x="0" y="33572"/>
                    <a:pt x="-190" y="37211"/>
                    <a:pt x="190" y="40802"/>
                  </a:cubicBezTo>
                  <a:cubicBezTo>
                    <a:pt x="1521" y="46136"/>
                    <a:pt x="7034" y="45660"/>
                    <a:pt x="9696" y="41945"/>
                  </a:cubicBezTo>
                  <a:cubicBezTo>
                    <a:pt x="11141" y="40088"/>
                    <a:pt x="11968" y="37821"/>
                    <a:pt x="12072" y="35468"/>
                  </a:cubicBezTo>
                  <a:cubicBezTo>
                    <a:pt x="12234" y="30905"/>
                    <a:pt x="14562" y="26686"/>
                    <a:pt x="18346" y="24133"/>
                  </a:cubicBezTo>
                  <a:lnTo>
                    <a:pt x="53706" y="2130"/>
                  </a:lnTo>
                  <a:cubicBezTo>
                    <a:pt x="52870" y="644"/>
                    <a:pt x="51216" y="-184"/>
                    <a:pt x="49524" y="3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9" name="Google Shape;2269;p33"/>
            <p:cNvSpPr/>
            <p:nvPr/>
          </p:nvSpPr>
          <p:spPr>
            <a:xfrm>
              <a:off x="5775008" y="3530248"/>
              <a:ext cx="253611" cy="322722"/>
            </a:xfrm>
            <a:custGeom>
              <a:avLst/>
              <a:gdLst/>
              <a:ahLst/>
              <a:cxnLst/>
              <a:rect l="l" t="t" r="r" b="b"/>
              <a:pathLst>
                <a:path w="253611" h="322722" extrusionOk="0">
                  <a:moveTo>
                    <a:pt x="250673" y="25527"/>
                  </a:moveTo>
                  <a:cubicBezTo>
                    <a:pt x="245826" y="5334"/>
                    <a:pt x="230046" y="11811"/>
                    <a:pt x="216453" y="0"/>
                  </a:cubicBezTo>
                  <a:cubicBezTo>
                    <a:pt x="184990" y="44672"/>
                    <a:pt x="205902" y="165449"/>
                    <a:pt x="210180" y="178308"/>
                  </a:cubicBezTo>
                  <a:lnTo>
                    <a:pt x="89270" y="255556"/>
                  </a:lnTo>
                  <a:lnTo>
                    <a:pt x="89270" y="255556"/>
                  </a:lnTo>
                  <a:lnTo>
                    <a:pt x="81095" y="260604"/>
                  </a:lnTo>
                  <a:cubicBezTo>
                    <a:pt x="67331" y="269662"/>
                    <a:pt x="52131" y="276301"/>
                    <a:pt x="36134" y="280225"/>
                  </a:cubicBezTo>
                  <a:cubicBezTo>
                    <a:pt x="24062" y="281654"/>
                    <a:pt x="17788" y="298704"/>
                    <a:pt x="4860" y="300228"/>
                  </a:cubicBezTo>
                  <a:cubicBezTo>
                    <a:pt x="2075" y="300333"/>
                    <a:pt x="-92" y="302666"/>
                    <a:pt x="3" y="305457"/>
                  </a:cubicBezTo>
                  <a:cubicBezTo>
                    <a:pt x="51" y="306753"/>
                    <a:pt x="602" y="307991"/>
                    <a:pt x="1533" y="308896"/>
                  </a:cubicBezTo>
                  <a:cubicBezTo>
                    <a:pt x="6667" y="313849"/>
                    <a:pt x="20545" y="309753"/>
                    <a:pt x="30050" y="298704"/>
                  </a:cubicBezTo>
                  <a:cubicBezTo>
                    <a:pt x="30002" y="298952"/>
                    <a:pt x="30002" y="299218"/>
                    <a:pt x="30050" y="299466"/>
                  </a:cubicBezTo>
                  <a:cubicBezTo>
                    <a:pt x="30202" y="303057"/>
                    <a:pt x="32227" y="306314"/>
                    <a:pt x="35373" y="308038"/>
                  </a:cubicBezTo>
                  <a:cubicBezTo>
                    <a:pt x="36067" y="308458"/>
                    <a:pt x="36846" y="308724"/>
                    <a:pt x="37655" y="308800"/>
                  </a:cubicBezTo>
                  <a:cubicBezTo>
                    <a:pt x="37655" y="309610"/>
                    <a:pt x="37883" y="310401"/>
                    <a:pt x="38320" y="311087"/>
                  </a:cubicBezTo>
                  <a:cubicBezTo>
                    <a:pt x="39708" y="313925"/>
                    <a:pt x="42417" y="315887"/>
                    <a:pt x="45544" y="316325"/>
                  </a:cubicBezTo>
                  <a:lnTo>
                    <a:pt x="45544" y="316325"/>
                  </a:lnTo>
                  <a:cubicBezTo>
                    <a:pt x="46941" y="320335"/>
                    <a:pt x="50820" y="322945"/>
                    <a:pt x="55050" y="322707"/>
                  </a:cubicBezTo>
                  <a:cubicBezTo>
                    <a:pt x="57825" y="322564"/>
                    <a:pt x="60439" y="321373"/>
                    <a:pt x="62369" y="319373"/>
                  </a:cubicBezTo>
                  <a:cubicBezTo>
                    <a:pt x="72682" y="315430"/>
                    <a:pt x="81789" y="308867"/>
                    <a:pt x="88794" y="300323"/>
                  </a:cubicBezTo>
                  <a:cubicBezTo>
                    <a:pt x="94982" y="293875"/>
                    <a:pt x="101522" y="287769"/>
                    <a:pt x="108375" y="282035"/>
                  </a:cubicBezTo>
                  <a:cubicBezTo>
                    <a:pt x="141170" y="267843"/>
                    <a:pt x="239552" y="225742"/>
                    <a:pt x="243924" y="219742"/>
                  </a:cubicBezTo>
                  <a:cubicBezTo>
                    <a:pt x="250768" y="210693"/>
                    <a:pt x="257707" y="54102"/>
                    <a:pt x="250673" y="25527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0" name="Google Shape;2270;p33"/>
            <p:cNvSpPr/>
            <p:nvPr/>
          </p:nvSpPr>
          <p:spPr>
            <a:xfrm>
              <a:off x="5965891" y="3514431"/>
              <a:ext cx="72720" cy="103595"/>
            </a:xfrm>
            <a:custGeom>
              <a:avLst/>
              <a:gdLst/>
              <a:ahLst/>
              <a:cxnLst/>
              <a:rect l="l" t="t" r="r" b="b"/>
              <a:pathLst>
                <a:path w="72720" h="103595" extrusionOk="0">
                  <a:moveTo>
                    <a:pt x="70816" y="95541"/>
                  </a:moveTo>
                  <a:cubicBezTo>
                    <a:pt x="70816" y="95541"/>
                    <a:pt x="32129" y="112876"/>
                    <a:pt x="0" y="96684"/>
                  </a:cubicBezTo>
                  <a:lnTo>
                    <a:pt x="4658" y="36009"/>
                  </a:lnTo>
                  <a:cubicBezTo>
                    <a:pt x="4658" y="36009"/>
                    <a:pt x="5133" y="3434"/>
                    <a:pt x="34125" y="195"/>
                  </a:cubicBezTo>
                  <a:cubicBezTo>
                    <a:pt x="63117" y="-3043"/>
                    <a:pt x="78325" y="34200"/>
                    <a:pt x="70816" y="9554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271" name="Google Shape;2271;p33"/>
            <p:cNvGrpSpPr/>
            <p:nvPr/>
          </p:nvGrpSpPr>
          <p:grpSpPr>
            <a:xfrm flipH="1">
              <a:off x="2865273" y="3434801"/>
              <a:ext cx="598186" cy="1340314"/>
              <a:chOff x="4210728" y="4525714"/>
              <a:chExt cx="546438" cy="1224366"/>
            </a:xfrm>
          </p:grpSpPr>
          <p:sp>
            <p:nvSpPr>
              <p:cNvPr id="2272" name="Google Shape;2272;p33"/>
              <p:cNvSpPr/>
              <p:nvPr/>
            </p:nvSpPr>
            <p:spPr>
              <a:xfrm>
                <a:off x="4672107" y="4726590"/>
                <a:ext cx="85002" cy="305847"/>
              </a:xfrm>
              <a:custGeom>
                <a:avLst/>
                <a:gdLst/>
                <a:ahLst/>
                <a:cxnLst/>
                <a:rect l="l" t="t" r="r" b="b"/>
                <a:pathLst>
                  <a:path w="85002" h="305847" extrusionOk="0">
                    <a:moveTo>
                      <a:pt x="18764" y="0"/>
                    </a:moveTo>
                    <a:cubicBezTo>
                      <a:pt x="37814" y="5429"/>
                      <a:pt x="48482" y="26289"/>
                      <a:pt x="65056" y="70961"/>
                    </a:cubicBezTo>
                    <a:cubicBezTo>
                      <a:pt x="78848" y="111490"/>
                      <a:pt x="85582" y="154076"/>
                      <a:pt x="84963" y="196882"/>
                    </a:cubicBezTo>
                    <a:cubicBezTo>
                      <a:pt x="79629" y="238982"/>
                      <a:pt x="62198" y="271748"/>
                      <a:pt x="20098" y="305848"/>
                    </a:cubicBezTo>
                    <a:lnTo>
                      <a:pt x="0" y="268986"/>
                    </a:lnTo>
                    <a:cubicBezTo>
                      <a:pt x="0" y="268986"/>
                      <a:pt x="41243" y="232600"/>
                      <a:pt x="45434" y="190500"/>
                    </a:cubicBezTo>
                    <a:cubicBezTo>
                      <a:pt x="47815" y="166878"/>
                      <a:pt x="20098" y="87249"/>
                      <a:pt x="20098" y="85058"/>
                    </a:cubicBezTo>
                    <a:cubicBezTo>
                      <a:pt x="20098" y="82867"/>
                      <a:pt x="18764" y="0"/>
                      <a:pt x="18764" y="0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73" name="Google Shape;2273;p33"/>
              <p:cNvSpPr/>
              <p:nvPr/>
            </p:nvSpPr>
            <p:spPr>
              <a:xfrm>
                <a:off x="4408366" y="5679962"/>
                <a:ext cx="123900" cy="70118"/>
              </a:xfrm>
              <a:custGeom>
                <a:avLst/>
                <a:gdLst/>
                <a:ahLst/>
                <a:cxnLst/>
                <a:rect l="l" t="t" r="r" b="b"/>
                <a:pathLst>
                  <a:path w="123900" h="70118" extrusionOk="0">
                    <a:moveTo>
                      <a:pt x="117628" y="16845"/>
                    </a:moveTo>
                    <a:cubicBezTo>
                      <a:pt x="104783" y="20750"/>
                      <a:pt x="90877" y="18874"/>
                      <a:pt x="79528" y="11701"/>
                    </a:cubicBezTo>
                    <a:cubicBezTo>
                      <a:pt x="69241" y="11701"/>
                      <a:pt x="8757" y="-12016"/>
                      <a:pt x="1137" y="8082"/>
                    </a:cubicBezTo>
                    <a:cubicBezTo>
                      <a:pt x="-5531" y="25703"/>
                      <a:pt x="18758" y="42086"/>
                      <a:pt x="31617" y="45229"/>
                    </a:cubicBezTo>
                    <a:cubicBezTo>
                      <a:pt x="60192" y="51992"/>
                      <a:pt x="80766" y="66089"/>
                      <a:pt x="92196" y="68470"/>
                    </a:cubicBezTo>
                    <a:cubicBezTo>
                      <a:pt x="100966" y="71585"/>
                      <a:pt x="110703" y="70232"/>
                      <a:pt x="118294" y="64851"/>
                    </a:cubicBezTo>
                    <a:cubicBezTo>
                      <a:pt x="126200" y="56850"/>
                      <a:pt x="125533" y="27322"/>
                      <a:pt x="117628" y="16845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74" name="Google Shape;2274;p33"/>
              <p:cNvSpPr/>
              <p:nvPr/>
            </p:nvSpPr>
            <p:spPr>
              <a:xfrm>
                <a:off x="4408245" y="5691663"/>
                <a:ext cx="121939" cy="58416"/>
              </a:xfrm>
              <a:custGeom>
                <a:avLst/>
                <a:gdLst/>
                <a:ahLst/>
                <a:cxnLst/>
                <a:rect l="l" t="t" r="r" b="b"/>
                <a:pathLst>
                  <a:path w="121939" h="58416" extrusionOk="0">
                    <a:moveTo>
                      <a:pt x="92127" y="51911"/>
                    </a:moveTo>
                    <a:cubicBezTo>
                      <a:pt x="80697" y="49530"/>
                      <a:pt x="59837" y="35433"/>
                      <a:pt x="31548" y="28575"/>
                    </a:cubicBezTo>
                    <a:cubicBezTo>
                      <a:pt x="20784" y="26003"/>
                      <a:pt x="2020" y="14097"/>
                      <a:pt x="210" y="0"/>
                    </a:cubicBezTo>
                    <a:cubicBezTo>
                      <a:pt x="-2361" y="16193"/>
                      <a:pt x="19260" y="30575"/>
                      <a:pt x="31548" y="33528"/>
                    </a:cubicBezTo>
                    <a:cubicBezTo>
                      <a:pt x="60123" y="40291"/>
                      <a:pt x="80697" y="54388"/>
                      <a:pt x="92127" y="56769"/>
                    </a:cubicBezTo>
                    <a:cubicBezTo>
                      <a:pt x="100896" y="59884"/>
                      <a:pt x="110634" y="58531"/>
                      <a:pt x="118225" y="53150"/>
                    </a:cubicBezTo>
                    <a:cubicBezTo>
                      <a:pt x="119933" y="51188"/>
                      <a:pt x="121200" y="48882"/>
                      <a:pt x="121940" y="46387"/>
                    </a:cubicBezTo>
                    <a:cubicBezTo>
                      <a:pt x="113425" y="52816"/>
                      <a:pt x="102380" y="54864"/>
                      <a:pt x="92127" y="51911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75" name="Google Shape;2275;p33"/>
              <p:cNvSpPr/>
              <p:nvPr/>
            </p:nvSpPr>
            <p:spPr>
              <a:xfrm>
                <a:off x="4566152" y="5600798"/>
                <a:ext cx="119416" cy="67472"/>
              </a:xfrm>
              <a:custGeom>
                <a:avLst/>
                <a:gdLst/>
                <a:ahLst/>
                <a:cxnLst/>
                <a:rect l="l" t="t" r="r" b="b"/>
                <a:pathLst>
                  <a:path w="119416" h="67472" extrusionOk="0">
                    <a:moveTo>
                      <a:pt x="113384" y="16189"/>
                    </a:moveTo>
                    <a:cubicBezTo>
                      <a:pt x="102146" y="20047"/>
                      <a:pt x="89728" y="18161"/>
                      <a:pt x="80142" y="11141"/>
                    </a:cubicBezTo>
                    <a:cubicBezTo>
                      <a:pt x="70617" y="11141"/>
                      <a:pt x="8419" y="-11529"/>
                      <a:pt x="1085" y="7807"/>
                    </a:cubicBezTo>
                    <a:cubicBezTo>
                      <a:pt x="-5297" y="24762"/>
                      <a:pt x="18039" y="40383"/>
                      <a:pt x="30422" y="43431"/>
                    </a:cubicBezTo>
                    <a:cubicBezTo>
                      <a:pt x="57663" y="50003"/>
                      <a:pt x="78047" y="63624"/>
                      <a:pt x="88715" y="65910"/>
                    </a:cubicBezTo>
                    <a:cubicBezTo>
                      <a:pt x="97172" y="68882"/>
                      <a:pt x="106547" y="67567"/>
                      <a:pt x="113861" y="62385"/>
                    </a:cubicBezTo>
                    <a:cubicBezTo>
                      <a:pt x="121671" y="54670"/>
                      <a:pt x="121004" y="26286"/>
                      <a:pt x="113384" y="16189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76" name="Google Shape;2276;p33"/>
              <p:cNvSpPr/>
              <p:nvPr/>
            </p:nvSpPr>
            <p:spPr>
              <a:xfrm>
                <a:off x="4566197" y="5611939"/>
                <a:ext cx="117340" cy="56332"/>
              </a:xfrm>
              <a:custGeom>
                <a:avLst/>
                <a:gdLst/>
                <a:ahLst/>
                <a:cxnLst/>
                <a:rect l="l" t="t" r="r" b="b"/>
                <a:pathLst>
                  <a:path w="117340" h="56332" extrusionOk="0">
                    <a:moveTo>
                      <a:pt x="88670" y="50102"/>
                    </a:moveTo>
                    <a:cubicBezTo>
                      <a:pt x="77717" y="47720"/>
                      <a:pt x="57619" y="34195"/>
                      <a:pt x="30377" y="27622"/>
                    </a:cubicBezTo>
                    <a:cubicBezTo>
                      <a:pt x="19995" y="25051"/>
                      <a:pt x="1802" y="13621"/>
                      <a:pt x="183" y="0"/>
                    </a:cubicBezTo>
                    <a:cubicBezTo>
                      <a:pt x="-2198" y="15621"/>
                      <a:pt x="19233" y="29528"/>
                      <a:pt x="30377" y="32290"/>
                    </a:cubicBezTo>
                    <a:cubicBezTo>
                      <a:pt x="57619" y="38862"/>
                      <a:pt x="78002" y="52483"/>
                      <a:pt x="88670" y="54769"/>
                    </a:cubicBezTo>
                    <a:cubicBezTo>
                      <a:pt x="97128" y="57741"/>
                      <a:pt x="106503" y="56426"/>
                      <a:pt x="113816" y="51245"/>
                    </a:cubicBezTo>
                    <a:cubicBezTo>
                      <a:pt x="115496" y="49368"/>
                      <a:pt x="116703" y="47111"/>
                      <a:pt x="117341" y="44672"/>
                    </a:cubicBezTo>
                    <a:cubicBezTo>
                      <a:pt x="109187" y="50930"/>
                      <a:pt x="98547" y="52940"/>
                      <a:pt x="88670" y="50102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77" name="Google Shape;2277;p33"/>
              <p:cNvSpPr/>
              <p:nvPr/>
            </p:nvSpPr>
            <p:spPr>
              <a:xfrm>
                <a:off x="4483409" y="4968525"/>
                <a:ext cx="238054" cy="732926"/>
              </a:xfrm>
              <a:custGeom>
                <a:avLst/>
                <a:gdLst/>
                <a:ahLst/>
                <a:cxnLst/>
                <a:rect l="l" t="t" r="r" b="b"/>
                <a:pathLst>
                  <a:path w="238054" h="732926" extrusionOk="0">
                    <a:moveTo>
                      <a:pt x="216416" y="495014"/>
                    </a:moveTo>
                    <a:cubicBezTo>
                      <a:pt x="216443" y="471802"/>
                      <a:pt x="212447" y="448761"/>
                      <a:pt x="204605" y="426911"/>
                    </a:cubicBezTo>
                    <a:cubicBezTo>
                      <a:pt x="204605" y="426911"/>
                      <a:pt x="212415" y="333661"/>
                      <a:pt x="218416" y="272415"/>
                    </a:cubicBezTo>
                    <a:cubicBezTo>
                      <a:pt x="227179" y="182118"/>
                      <a:pt x="241086" y="173164"/>
                      <a:pt x="237466" y="118300"/>
                    </a:cubicBezTo>
                    <a:cubicBezTo>
                      <a:pt x="233847" y="67437"/>
                      <a:pt x="204891" y="34480"/>
                      <a:pt x="197366" y="0"/>
                    </a:cubicBezTo>
                    <a:lnTo>
                      <a:pt x="50014" y="11621"/>
                    </a:lnTo>
                    <a:cubicBezTo>
                      <a:pt x="50014" y="11621"/>
                      <a:pt x="37155" y="53435"/>
                      <a:pt x="20582" y="136684"/>
                    </a:cubicBezTo>
                    <a:cubicBezTo>
                      <a:pt x="4008" y="219932"/>
                      <a:pt x="2865" y="318897"/>
                      <a:pt x="4199" y="449961"/>
                    </a:cubicBezTo>
                    <a:cubicBezTo>
                      <a:pt x="4199" y="483775"/>
                      <a:pt x="-1516" y="513112"/>
                      <a:pt x="389" y="597313"/>
                    </a:cubicBezTo>
                    <a:cubicBezTo>
                      <a:pt x="1722" y="653891"/>
                      <a:pt x="4961" y="723233"/>
                      <a:pt x="4961" y="723233"/>
                    </a:cubicBezTo>
                    <a:cubicBezTo>
                      <a:pt x="26487" y="741712"/>
                      <a:pt x="41442" y="728091"/>
                      <a:pt x="41442" y="728091"/>
                    </a:cubicBezTo>
                    <a:cubicBezTo>
                      <a:pt x="41442" y="728091"/>
                      <a:pt x="79542" y="560451"/>
                      <a:pt x="84780" y="521970"/>
                    </a:cubicBezTo>
                    <a:cubicBezTo>
                      <a:pt x="88780" y="500682"/>
                      <a:pt x="87003" y="478707"/>
                      <a:pt x="79637" y="458343"/>
                    </a:cubicBezTo>
                    <a:cubicBezTo>
                      <a:pt x="79637" y="458343"/>
                      <a:pt x="90686" y="405670"/>
                      <a:pt x="98687" y="364236"/>
                    </a:cubicBezTo>
                    <a:cubicBezTo>
                      <a:pt x="108212" y="313658"/>
                      <a:pt x="133453" y="204502"/>
                      <a:pt x="133453" y="204502"/>
                    </a:cubicBezTo>
                    <a:cubicBezTo>
                      <a:pt x="133453" y="204502"/>
                      <a:pt x="129167" y="372237"/>
                      <a:pt x="136501" y="405289"/>
                    </a:cubicBezTo>
                    <a:cubicBezTo>
                      <a:pt x="143835" y="438340"/>
                      <a:pt x="145074" y="467106"/>
                      <a:pt x="151360" y="512064"/>
                    </a:cubicBezTo>
                    <a:cubicBezTo>
                      <a:pt x="158885" y="566356"/>
                      <a:pt x="162314" y="645890"/>
                      <a:pt x="162314" y="645890"/>
                    </a:cubicBezTo>
                    <a:cubicBezTo>
                      <a:pt x="184793" y="660178"/>
                      <a:pt x="194794" y="649224"/>
                      <a:pt x="194794" y="649224"/>
                    </a:cubicBezTo>
                    <a:cubicBezTo>
                      <a:pt x="194794" y="649224"/>
                      <a:pt x="216416" y="542544"/>
                      <a:pt x="216416" y="495014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78" name="Google Shape;2278;p33"/>
              <p:cNvSpPr/>
              <p:nvPr/>
            </p:nvSpPr>
            <p:spPr>
              <a:xfrm>
                <a:off x="4484426" y="4968525"/>
                <a:ext cx="236925" cy="409866"/>
              </a:xfrm>
              <a:custGeom>
                <a:avLst/>
                <a:gdLst/>
                <a:ahLst/>
                <a:cxnLst/>
                <a:rect l="l" t="t" r="r" b="b"/>
                <a:pathLst>
                  <a:path w="236925" h="409866" extrusionOk="0">
                    <a:moveTo>
                      <a:pt x="195968" y="0"/>
                    </a:moveTo>
                    <a:cubicBezTo>
                      <a:pt x="211399" y="15812"/>
                      <a:pt x="236926" y="63913"/>
                      <a:pt x="236926" y="136684"/>
                    </a:cubicBezTo>
                    <a:cubicBezTo>
                      <a:pt x="236926" y="218599"/>
                      <a:pt x="225020" y="202025"/>
                      <a:pt x="219305" y="292227"/>
                    </a:cubicBezTo>
                    <a:lnTo>
                      <a:pt x="213590" y="382429"/>
                    </a:lnTo>
                    <a:cubicBezTo>
                      <a:pt x="213590" y="382429"/>
                      <a:pt x="90431" y="441198"/>
                      <a:pt x="2611" y="386715"/>
                    </a:cubicBezTo>
                    <a:cubicBezTo>
                      <a:pt x="-5200" y="369665"/>
                      <a:pt x="5564" y="179927"/>
                      <a:pt x="20994" y="112490"/>
                    </a:cubicBezTo>
                    <a:cubicBezTo>
                      <a:pt x="36425" y="45053"/>
                      <a:pt x="46997" y="12002"/>
                      <a:pt x="46997" y="12002"/>
                    </a:cubicBezTo>
                    <a:cubicBezTo>
                      <a:pt x="46997" y="12002"/>
                      <a:pt x="160250" y="42577"/>
                      <a:pt x="1959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79" name="Google Shape;2279;p33"/>
              <p:cNvSpPr/>
              <p:nvPr/>
            </p:nvSpPr>
            <p:spPr>
              <a:xfrm>
                <a:off x="4531702" y="4525767"/>
                <a:ext cx="160521" cy="258577"/>
              </a:xfrm>
              <a:custGeom>
                <a:avLst/>
                <a:gdLst/>
                <a:ahLst/>
                <a:cxnLst/>
                <a:rect l="l" t="t" r="r" b="b"/>
                <a:pathLst>
                  <a:path w="160521" h="258577" extrusionOk="0">
                    <a:moveTo>
                      <a:pt x="150502" y="199966"/>
                    </a:moveTo>
                    <a:cubicBezTo>
                      <a:pt x="119070" y="198061"/>
                      <a:pt x="116022" y="203299"/>
                      <a:pt x="113545" y="192155"/>
                    </a:cubicBezTo>
                    <a:cubicBezTo>
                      <a:pt x="112688" y="188155"/>
                      <a:pt x="110878" y="160532"/>
                      <a:pt x="110878" y="160532"/>
                    </a:cubicBezTo>
                    <a:cubicBezTo>
                      <a:pt x="113780" y="156846"/>
                      <a:pt x="116422" y="152960"/>
                      <a:pt x="118784" y="148912"/>
                    </a:cubicBezTo>
                    <a:cubicBezTo>
                      <a:pt x="140167" y="136015"/>
                      <a:pt x="154268" y="113831"/>
                      <a:pt x="156884" y="88999"/>
                    </a:cubicBezTo>
                    <a:cubicBezTo>
                      <a:pt x="161490" y="44708"/>
                      <a:pt x="129348" y="5065"/>
                      <a:pt x="85065" y="417"/>
                    </a:cubicBezTo>
                    <a:cubicBezTo>
                      <a:pt x="43441" y="-3869"/>
                      <a:pt x="12771" y="25373"/>
                      <a:pt x="4579" y="65568"/>
                    </a:cubicBezTo>
                    <a:cubicBezTo>
                      <a:pt x="198" y="85380"/>
                      <a:pt x="-4374" y="125861"/>
                      <a:pt x="8008" y="158341"/>
                    </a:cubicBezTo>
                    <a:cubicBezTo>
                      <a:pt x="14961" y="176725"/>
                      <a:pt x="21438" y="189583"/>
                      <a:pt x="38012" y="188917"/>
                    </a:cubicBezTo>
                    <a:cubicBezTo>
                      <a:pt x="43543" y="188422"/>
                      <a:pt x="49023" y="187469"/>
                      <a:pt x="54395" y="186059"/>
                    </a:cubicBezTo>
                    <a:cubicBezTo>
                      <a:pt x="55283" y="193679"/>
                      <a:pt x="55602" y="201347"/>
                      <a:pt x="55347" y="209015"/>
                    </a:cubicBezTo>
                    <a:cubicBezTo>
                      <a:pt x="55347" y="217111"/>
                      <a:pt x="56300" y="221111"/>
                      <a:pt x="40488" y="230827"/>
                    </a:cubicBezTo>
                    <a:cubicBezTo>
                      <a:pt x="24677" y="240542"/>
                      <a:pt x="64301" y="260354"/>
                      <a:pt x="90114" y="258449"/>
                    </a:cubicBezTo>
                    <a:cubicBezTo>
                      <a:pt x="115927" y="256544"/>
                      <a:pt x="144883" y="240923"/>
                      <a:pt x="152883" y="224255"/>
                    </a:cubicBezTo>
                    <a:cubicBezTo>
                      <a:pt x="161646" y="205586"/>
                      <a:pt x="165266" y="200823"/>
                      <a:pt x="150502" y="199966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80" name="Google Shape;2280;p33"/>
              <p:cNvSpPr/>
              <p:nvPr/>
            </p:nvSpPr>
            <p:spPr>
              <a:xfrm>
                <a:off x="4695825" y="4756088"/>
                <a:ext cx="61341" cy="108805"/>
              </a:xfrm>
              <a:custGeom>
                <a:avLst/>
                <a:gdLst/>
                <a:ahLst/>
                <a:cxnLst/>
                <a:rect l="l" t="t" r="r" b="b"/>
                <a:pathLst>
                  <a:path w="61341" h="108805" extrusionOk="0">
                    <a:moveTo>
                      <a:pt x="9525" y="108806"/>
                    </a:moveTo>
                    <a:cubicBezTo>
                      <a:pt x="9525" y="108806"/>
                      <a:pt x="45053" y="100805"/>
                      <a:pt x="61341" y="84993"/>
                    </a:cubicBezTo>
                    <a:cubicBezTo>
                      <a:pt x="61341" y="84993"/>
                      <a:pt x="40196" y="18318"/>
                      <a:pt x="26670" y="1745"/>
                    </a:cubicBezTo>
                    <a:cubicBezTo>
                      <a:pt x="13144" y="-14829"/>
                      <a:pt x="0" y="92137"/>
                      <a:pt x="0" y="92137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81" name="Google Shape;2281;p33"/>
              <p:cNvSpPr/>
              <p:nvPr/>
            </p:nvSpPr>
            <p:spPr>
              <a:xfrm>
                <a:off x="4523612" y="4724507"/>
                <a:ext cx="191546" cy="273865"/>
              </a:xfrm>
              <a:custGeom>
                <a:avLst/>
                <a:gdLst/>
                <a:ahLst/>
                <a:cxnLst/>
                <a:rect l="l" t="t" r="r" b="b"/>
                <a:pathLst>
                  <a:path w="191546" h="273865" extrusionOk="0">
                    <a:moveTo>
                      <a:pt x="127349" y="560"/>
                    </a:moveTo>
                    <a:cubicBezTo>
                      <a:pt x="133160" y="7799"/>
                      <a:pt x="133826" y="16847"/>
                      <a:pt x="111443" y="22562"/>
                    </a:cubicBezTo>
                    <a:cubicBezTo>
                      <a:pt x="95161" y="27192"/>
                      <a:pt x="77760" y="25839"/>
                      <a:pt x="62389" y="18753"/>
                    </a:cubicBezTo>
                    <a:cubicBezTo>
                      <a:pt x="44747" y="26210"/>
                      <a:pt x="27792" y="35202"/>
                      <a:pt x="11716" y="45613"/>
                    </a:cubicBezTo>
                    <a:cubicBezTo>
                      <a:pt x="-7334" y="108478"/>
                      <a:pt x="8001" y="116574"/>
                      <a:pt x="0" y="161628"/>
                    </a:cubicBezTo>
                    <a:cubicBezTo>
                      <a:pt x="3143" y="184297"/>
                      <a:pt x="6858" y="242780"/>
                      <a:pt x="7810" y="256020"/>
                    </a:cubicBezTo>
                    <a:cubicBezTo>
                      <a:pt x="50578" y="285929"/>
                      <a:pt x="137350" y="275737"/>
                      <a:pt x="156781" y="244019"/>
                    </a:cubicBezTo>
                    <a:cubicBezTo>
                      <a:pt x="157130" y="233455"/>
                      <a:pt x="158116" y="222930"/>
                      <a:pt x="159734" y="212491"/>
                    </a:cubicBezTo>
                    <a:cubicBezTo>
                      <a:pt x="180118" y="136862"/>
                      <a:pt x="196025" y="117241"/>
                      <a:pt x="190405" y="60091"/>
                    </a:cubicBezTo>
                    <a:cubicBezTo>
                      <a:pt x="187166" y="27515"/>
                      <a:pt x="184595" y="11132"/>
                      <a:pt x="167259" y="2369"/>
                    </a:cubicBezTo>
                    <a:cubicBezTo>
                      <a:pt x="154092" y="26"/>
                      <a:pt x="140675" y="-583"/>
                      <a:pt x="127349" y="560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82" name="Google Shape;2282;p33"/>
              <p:cNvSpPr/>
              <p:nvPr/>
            </p:nvSpPr>
            <p:spPr>
              <a:xfrm>
                <a:off x="4210728" y="4780936"/>
                <a:ext cx="368747" cy="265455"/>
              </a:xfrm>
              <a:custGeom>
                <a:avLst/>
                <a:gdLst/>
                <a:ahLst/>
                <a:cxnLst/>
                <a:rect l="l" t="t" r="r" b="b"/>
                <a:pathLst>
                  <a:path w="368747" h="265455" extrusionOk="0">
                    <a:moveTo>
                      <a:pt x="47613" y="190066"/>
                    </a:moveTo>
                    <a:cubicBezTo>
                      <a:pt x="57313" y="192152"/>
                      <a:pt x="66860" y="194885"/>
                      <a:pt x="76188" y="198257"/>
                    </a:cubicBezTo>
                    <a:cubicBezTo>
                      <a:pt x="84940" y="202858"/>
                      <a:pt x="94355" y="206077"/>
                      <a:pt x="104097" y="207782"/>
                    </a:cubicBezTo>
                    <a:cubicBezTo>
                      <a:pt x="114574" y="209402"/>
                      <a:pt x="130957" y="203972"/>
                      <a:pt x="159246" y="190637"/>
                    </a:cubicBezTo>
                    <a:cubicBezTo>
                      <a:pt x="190224" y="174759"/>
                      <a:pt x="218251" y="153690"/>
                      <a:pt x="242114" y="128344"/>
                    </a:cubicBezTo>
                    <a:cubicBezTo>
                      <a:pt x="269228" y="96083"/>
                      <a:pt x="293451" y="61507"/>
                      <a:pt x="314504" y="24998"/>
                    </a:cubicBezTo>
                    <a:cubicBezTo>
                      <a:pt x="326791" y="2614"/>
                      <a:pt x="342317" y="-3006"/>
                      <a:pt x="355842" y="1375"/>
                    </a:cubicBezTo>
                    <a:cubicBezTo>
                      <a:pt x="372035" y="6710"/>
                      <a:pt x="374035" y="22807"/>
                      <a:pt x="355842" y="52906"/>
                    </a:cubicBezTo>
                    <a:cubicBezTo>
                      <a:pt x="332617" y="92225"/>
                      <a:pt x="304799" y="128639"/>
                      <a:pt x="272975" y="161396"/>
                    </a:cubicBezTo>
                    <a:cubicBezTo>
                      <a:pt x="247871" y="186503"/>
                      <a:pt x="218651" y="207115"/>
                      <a:pt x="186583" y="222356"/>
                    </a:cubicBezTo>
                    <a:cubicBezTo>
                      <a:pt x="163712" y="234252"/>
                      <a:pt x="139230" y="242758"/>
                      <a:pt x="113907" y="247597"/>
                    </a:cubicBezTo>
                    <a:cubicBezTo>
                      <a:pt x="105049" y="249502"/>
                      <a:pt x="99048" y="253216"/>
                      <a:pt x="82665" y="258932"/>
                    </a:cubicBezTo>
                    <a:cubicBezTo>
                      <a:pt x="66375" y="264856"/>
                      <a:pt x="48897" y="266790"/>
                      <a:pt x="31707" y="264551"/>
                    </a:cubicBezTo>
                    <a:cubicBezTo>
                      <a:pt x="17514" y="261789"/>
                      <a:pt x="12657" y="258550"/>
                      <a:pt x="12085" y="255026"/>
                    </a:cubicBezTo>
                    <a:cubicBezTo>
                      <a:pt x="11514" y="251502"/>
                      <a:pt x="14371" y="249025"/>
                      <a:pt x="21039" y="249502"/>
                    </a:cubicBezTo>
                    <a:cubicBezTo>
                      <a:pt x="31538" y="251169"/>
                      <a:pt x="42255" y="250912"/>
                      <a:pt x="52662" y="248740"/>
                    </a:cubicBezTo>
                    <a:cubicBezTo>
                      <a:pt x="52662" y="248740"/>
                      <a:pt x="37993" y="248264"/>
                      <a:pt x="29325" y="247216"/>
                    </a:cubicBezTo>
                    <a:cubicBezTo>
                      <a:pt x="21541" y="246368"/>
                      <a:pt x="13911" y="244444"/>
                      <a:pt x="6656" y="241501"/>
                    </a:cubicBezTo>
                    <a:cubicBezTo>
                      <a:pt x="-297" y="238548"/>
                      <a:pt x="-2869" y="227594"/>
                      <a:pt x="4179" y="227975"/>
                    </a:cubicBezTo>
                    <a:cubicBezTo>
                      <a:pt x="11228" y="228356"/>
                      <a:pt x="15990" y="230452"/>
                      <a:pt x="28944" y="231785"/>
                    </a:cubicBezTo>
                    <a:cubicBezTo>
                      <a:pt x="35778" y="232614"/>
                      <a:pt x="42685" y="232614"/>
                      <a:pt x="49518" y="231785"/>
                    </a:cubicBezTo>
                    <a:cubicBezTo>
                      <a:pt x="40949" y="230376"/>
                      <a:pt x="32508" y="228271"/>
                      <a:pt x="24277" y="225499"/>
                    </a:cubicBezTo>
                    <a:cubicBezTo>
                      <a:pt x="17463" y="223689"/>
                      <a:pt x="11333" y="219917"/>
                      <a:pt x="6656" y="214640"/>
                    </a:cubicBezTo>
                    <a:cubicBezTo>
                      <a:pt x="4275" y="211878"/>
                      <a:pt x="4941" y="205115"/>
                      <a:pt x="13228" y="206830"/>
                    </a:cubicBezTo>
                    <a:cubicBezTo>
                      <a:pt x="23208" y="210307"/>
                      <a:pt x="33569" y="212583"/>
                      <a:pt x="44089" y="213592"/>
                    </a:cubicBezTo>
                    <a:cubicBezTo>
                      <a:pt x="54662" y="213592"/>
                      <a:pt x="62187" y="212735"/>
                      <a:pt x="60853" y="211116"/>
                    </a:cubicBezTo>
                    <a:cubicBezTo>
                      <a:pt x="59520" y="209497"/>
                      <a:pt x="53233" y="209687"/>
                      <a:pt x="45232" y="205211"/>
                    </a:cubicBezTo>
                    <a:cubicBezTo>
                      <a:pt x="37231" y="200734"/>
                      <a:pt x="32469" y="192066"/>
                      <a:pt x="35707" y="187875"/>
                    </a:cubicBezTo>
                    <a:cubicBezTo>
                      <a:pt x="38946" y="183684"/>
                      <a:pt x="38946" y="186827"/>
                      <a:pt x="47613" y="190066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83" name="Google Shape;2283;p33"/>
              <p:cNvSpPr/>
              <p:nvPr/>
            </p:nvSpPr>
            <p:spPr>
              <a:xfrm>
                <a:off x="4484370" y="4765472"/>
                <a:ext cx="100785" cy="104755"/>
              </a:xfrm>
              <a:custGeom>
                <a:avLst/>
                <a:gdLst/>
                <a:ahLst/>
                <a:cxnLst/>
                <a:rect l="l" t="t" r="r" b="b"/>
                <a:pathLst>
                  <a:path w="100785" h="104755" extrusionOk="0">
                    <a:moveTo>
                      <a:pt x="65151" y="104756"/>
                    </a:moveTo>
                    <a:cubicBezTo>
                      <a:pt x="40403" y="101165"/>
                      <a:pt x="17516" y="89554"/>
                      <a:pt x="0" y="71704"/>
                    </a:cubicBezTo>
                    <a:lnTo>
                      <a:pt x="39433" y="17030"/>
                    </a:lnTo>
                    <a:cubicBezTo>
                      <a:pt x="39433" y="17030"/>
                      <a:pt x="61627" y="-10973"/>
                      <a:pt x="90964" y="4838"/>
                    </a:cubicBezTo>
                    <a:cubicBezTo>
                      <a:pt x="90964" y="4838"/>
                      <a:pt x="113062" y="7220"/>
                      <a:pt x="90964" y="53511"/>
                    </a:cubicBezTo>
                    <a:cubicBezTo>
                      <a:pt x="83445" y="71113"/>
                      <a:pt x="74824" y="88230"/>
                      <a:pt x="65151" y="10475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84" name="Google Shape;2284;p33"/>
              <p:cNvSpPr/>
              <p:nvPr/>
            </p:nvSpPr>
            <p:spPr>
              <a:xfrm>
                <a:off x="4524935" y="4525714"/>
                <a:ext cx="201012" cy="328692"/>
              </a:xfrm>
              <a:custGeom>
                <a:avLst/>
                <a:gdLst/>
                <a:ahLst/>
                <a:cxnLst/>
                <a:rect l="l" t="t" r="r" b="b"/>
                <a:pathLst>
                  <a:path w="201012" h="328692" extrusionOk="0">
                    <a:moveTo>
                      <a:pt x="3726" y="41904"/>
                    </a:moveTo>
                    <a:cubicBezTo>
                      <a:pt x="6992" y="22359"/>
                      <a:pt x="25260" y="8995"/>
                      <a:pt x="44874" y="11805"/>
                    </a:cubicBezTo>
                    <a:cubicBezTo>
                      <a:pt x="58646" y="2566"/>
                      <a:pt x="75264" y="-1454"/>
                      <a:pt x="91737" y="470"/>
                    </a:cubicBezTo>
                    <a:cubicBezTo>
                      <a:pt x="129170" y="4376"/>
                      <a:pt x="153649" y="29045"/>
                      <a:pt x="164984" y="66193"/>
                    </a:cubicBezTo>
                    <a:cubicBezTo>
                      <a:pt x="170544" y="84833"/>
                      <a:pt x="174245" y="103978"/>
                      <a:pt x="176033" y="123343"/>
                    </a:cubicBezTo>
                    <a:cubicBezTo>
                      <a:pt x="187272" y="206686"/>
                      <a:pt x="217562" y="272790"/>
                      <a:pt x="189273" y="297555"/>
                    </a:cubicBezTo>
                    <a:cubicBezTo>
                      <a:pt x="160983" y="322320"/>
                      <a:pt x="83450" y="338036"/>
                      <a:pt x="51065" y="322510"/>
                    </a:cubicBezTo>
                    <a:cubicBezTo>
                      <a:pt x="18680" y="306985"/>
                      <a:pt x="77735" y="163348"/>
                      <a:pt x="13632" y="83528"/>
                    </a:cubicBezTo>
                    <a:cubicBezTo>
                      <a:pt x="-1418" y="64574"/>
                      <a:pt x="-2847" y="51334"/>
                      <a:pt x="3726" y="41904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286" name="Google Shape;2286;p33"/>
          <p:cNvSpPr txBox="1">
            <a:spLocks noGrp="1"/>
          </p:cNvSpPr>
          <p:nvPr>
            <p:ph type="ctrTitle"/>
          </p:nvPr>
        </p:nvSpPr>
        <p:spPr>
          <a:xfrm>
            <a:off x="1264025" y="2302194"/>
            <a:ext cx="58326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" sz="4800" dirty="0">
                <a:solidFill>
                  <a:srgbClr val="7030A0"/>
                </a:solidFill>
                <a:latin typeface="Times New Roman" panose="02020603050405020304" pitchFamily="18" charset="0"/>
                <a:ea typeface="Comic Sans MS"/>
                <a:cs typeface="Times New Roman" panose="02020603050405020304" pitchFamily="18" charset="0"/>
                <a:sym typeface="Comic Sans MS"/>
              </a:rPr>
              <a:t>Conclusion et</a:t>
            </a:r>
            <a:endParaRPr sz="4800" dirty="0">
              <a:solidFill>
                <a:srgbClr val="7030A0"/>
              </a:solidFill>
              <a:latin typeface="Times New Roman" panose="02020603050405020304" pitchFamily="18" charset="0"/>
              <a:ea typeface="Comic Sans MS"/>
              <a:cs typeface="Times New Roman" panose="02020603050405020304" pitchFamily="18" charset="0"/>
              <a:sym typeface="Comic Sans M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" sz="4800" dirty="0">
                <a:solidFill>
                  <a:srgbClr val="7030A0"/>
                </a:solidFill>
                <a:latin typeface="Times New Roman" panose="02020603050405020304" pitchFamily="18" charset="0"/>
                <a:ea typeface="Comic Sans MS"/>
                <a:cs typeface="Times New Roman" panose="02020603050405020304" pitchFamily="18" charset="0"/>
                <a:sym typeface="Comic Sans MS"/>
              </a:rPr>
              <a:t>perspectives</a:t>
            </a:r>
            <a:endParaRPr sz="4800" dirty="0">
              <a:solidFill>
                <a:srgbClr val="7030A0"/>
              </a:solidFill>
              <a:latin typeface="Times New Roman" panose="02020603050405020304" pitchFamily="18" charset="0"/>
              <a:ea typeface="Comic Sans MS"/>
              <a:cs typeface="Times New Roman" panose="02020603050405020304" pitchFamily="18" charset="0"/>
              <a:sym typeface="Comic Sans MS"/>
            </a:endParaRPr>
          </a:p>
        </p:txBody>
      </p:sp>
      <p:sp>
        <p:nvSpPr>
          <p:cNvPr id="2285" name="Google Shape;2285;p33"/>
          <p:cNvSpPr txBox="1">
            <a:spLocks noGrp="1"/>
          </p:cNvSpPr>
          <p:nvPr>
            <p:ph type="sldNum" idx="4294967295"/>
          </p:nvPr>
        </p:nvSpPr>
        <p:spPr>
          <a:xfrm>
            <a:off x="8596313" y="4749800"/>
            <a:ext cx="547687" cy="3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2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/>
                                        <p:tgtEl>
                                          <p:spTgt spid="22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1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1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291;p34">
            <a:extLst>
              <a:ext uri="{FF2B5EF4-FFF2-40B4-BE49-F238E27FC236}">
                <a16:creationId xmlns:a16="http://schemas.microsoft.com/office/drawing/2014/main" id="{7D8C281D-A6F5-1D58-F8F3-36EAD3BB87B7}"/>
              </a:ext>
            </a:extLst>
          </p:cNvPr>
          <p:cNvSpPr txBox="1">
            <a:spLocks noGrp="1"/>
          </p:cNvSpPr>
          <p:nvPr/>
        </p:nvSpPr>
        <p:spPr>
          <a:xfrm>
            <a:off x="8450466" y="463613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 sz="900" b="0">
                <a:solidFill>
                  <a:schemeClr val="tx1"/>
                </a:solidFill>
                <a:latin typeface="+mj-lt"/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300"/>
                <a:buNone/>
              </a:pPr>
              <a:t>26</a:t>
            </a:fld>
            <a:endParaRPr b="0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14" name="Google Shape;2472;p34">
            <a:extLst>
              <a:ext uri="{FF2B5EF4-FFF2-40B4-BE49-F238E27FC236}">
                <a16:creationId xmlns:a16="http://schemas.microsoft.com/office/drawing/2014/main" id="{83682C38-F6DD-17A0-E8E3-39ECF453A386}"/>
              </a:ext>
            </a:extLst>
          </p:cNvPr>
          <p:cNvCxnSpPr/>
          <p:nvPr/>
        </p:nvCxnSpPr>
        <p:spPr>
          <a:xfrm>
            <a:off x="-157793" y="434337"/>
            <a:ext cx="1423800" cy="0"/>
          </a:xfrm>
          <a:prstGeom prst="straightConnector1">
            <a:avLst/>
          </a:prstGeom>
          <a:noFill/>
          <a:ln w="9525" cap="flat" cmpd="sng">
            <a:solidFill>
              <a:srgbClr val="B1B4C4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" name="Google Shape;2473;p34">
            <a:extLst>
              <a:ext uri="{FF2B5EF4-FFF2-40B4-BE49-F238E27FC236}">
                <a16:creationId xmlns:a16="http://schemas.microsoft.com/office/drawing/2014/main" id="{A20E5037-3DC5-83C5-5F07-D16985C4D57B}"/>
              </a:ext>
            </a:extLst>
          </p:cNvPr>
          <p:cNvCxnSpPr/>
          <p:nvPr/>
        </p:nvCxnSpPr>
        <p:spPr>
          <a:xfrm>
            <a:off x="5952882" y="381037"/>
            <a:ext cx="3113100" cy="15600"/>
          </a:xfrm>
          <a:prstGeom prst="straightConnector1">
            <a:avLst/>
          </a:prstGeom>
          <a:noFill/>
          <a:ln w="9525" cap="flat" cmpd="sng">
            <a:solidFill>
              <a:srgbClr val="B1B4C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" name="Google Shape;2474;p34">
            <a:extLst>
              <a:ext uri="{FF2B5EF4-FFF2-40B4-BE49-F238E27FC236}">
                <a16:creationId xmlns:a16="http://schemas.microsoft.com/office/drawing/2014/main" id="{BAA234C1-A66B-E69A-D233-D35871DA336C}"/>
              </a:ext>
            </a:extLst>
          </p:cNvPr>
          <p:cNvSpPr/>
          <p:nvPr/>
        </p:nvSpPr>
        <p:spPr>
          <a:xfrm>
            <a:off x="722082" y="237537"/>
            <a:ext cx="393600" cy="393600"/>
          </a:xfrm>
          <a:prstGeom prst="ellipse">
            <a:avLst/>
          </a:prstGeom>
          <a:solidFill>
            <a:srgbClr val="0091EA"/>
          </a:solidFill>
          <a:ln w="9525" cap="flat" cmpd="sng">
            <a:solidFill>
              <a:srgbClr val="607D8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2475;p34">
            <a:extLst>
              <a:ext uri="{FF2B5EF4-FFF2-40B4-BE49-F238E27FC236}">
                <a16:creationId xmlns:a16="http://schemas.microsoft.com/office/drawing/2014/main" id="{60E52648-9214-A17B-403F-25F5ACAAA472}"/>
              </a:ext>
            </a:extLst>
          </p:cNvPr>
          <p:cNvSpPr txBox="1"/>
          <p:nvPr/>
        </p:nvSpPr>
        <p:spPr>
          <a:xfrm>
            <a:off x="1303782" y="113762"/>
            <a:ext cx="5734200" cy="60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" sz="2800" b="1" i="0" u="none" strike="noStrike" cap="none" dirty="0">
                <a:solidFill>
                  <a:schemeClr val="accent1"/>
                </a:solidFill>
                <a:latin typeface="Times New Roman" panose="02020603050405020304" pitchFamily="18" charset="0"/>
                <a:ea typeface="Lora"/>
                <a:cs typeface="Times New Roman" panose="02020603050405020304" pitchFamily="18" charset="0"/>
                <a:sym typeface="Lora"/>
              </a:rPr>
              <a:t>Conclusion</a:t>
            </a:r>
            <a:endParaRPr sz="2800" b="1" i="0" u="none" strike="noStrike" cap="none" dirty="0">
              <a:solidFill>
                <a:srgbClr val="0091EA"/>
              </a:solidFill>
              <a:latin typeface="Times New Roman" panose="02020603050405020304" pitchFamily="18" charset="0"/>
              <a:ea typeface="Lora"/>
              <a:cs typeface="Times New Roman" panose="02020603050405020304" pitchFamily="18" charset="0"/>
              <a:sym typeface="Lora"/>
            </a:endParaRPr>
          </a:p>
        </p:txBody>
      </p:sp>
      <p:grpSp>
        <p:nvGrpSpPr>
          <p:cNvPr id="191" name="Google Shape;2305;p34">
            <a:extLst>
              <a:ext uri="{FF2B5EF4-FFF2-40B4-BE49-F238E27FC236}">
                <a16:creationId xmlns:a16="http://schemas.microsoft.com/office/drawing/2014/main" id="{99C17B22-ABD8-BAB1-4ACC-1AE1F18A06E5}"/>
              </a:ext>
            </a:extLst>
          </p:cNvPr>
          <p:cNvGrpSpPr/>
          <p:nvPr/>
        </p:nvGrpSpPr>
        <p:grpSpPr>
          <a:xfrm>
            <a:off x="1753203" y="1006053"/>
            <a:ext cx="5219919" cy="3050834"/>
            <a:chOff x="2185852" y="490334"/>
            <a:chExt cx="3563822" cy="2708482"/>
          </a:xfrm>
        </p:grpSpPr>
        <p:grpSp>
          <p:nvGrpSpPr>
            <p:cNvPr id="192" name="Google Shape;2306;p34">
              <a:extLst>
                <a:ext uri="{FF2B5EF4-FFF2-40B4-BE49-F238E27FC236}">
                  <a16:creationId xmlns:a16="http://schemas.microsoft.com/office/drawing/2014/main" id="{56484F31-ACCA-A7E4-FD75-09C0D2461796}"/>
                </a:ext>
              </a:extLst>
            </p:cNvPr>
            <p:cNvGrpSpPr/>
            <p:nvPr/>
          </p:nvGrpSpPr>
          <p:grpSpPr>
            <a:xfrm>
              <a:off x="2185852" y="743469"/>
              <a:ext cx="1768826" cy="2185514"/>
              <a:chOff x="828600" y="1507465"/>
              <a:chExt cx="2305561" cy="2848689"/>
            </a:xfrm>
          </p:grpSpPr>
          <p:sp>
            <p:nvSpPr>
              <p:cNvPr id="239" name="Google Shape;2307;p34">
                <a:extLst>
                  <a:ext uri="{FF2B5EF4-FFF2-40B4-BE49-F238E27FC236}">
                    <a16:creationId xmlns:a16="http://schemas.microsoft.com/office/drawing/2014/main" id="{90A504AB-82DA-BC8B-76AB-177C6D0534A0}"/>
                  </a:ext>
                </a:extLst>
              </p:cNvPr>
              <p:cNvSpPr/>
              <p:nvPr/>
            </p:nvSpPr>
            <p:spPr>
              <a:xfrm>
                <a:off x="828600" y="2041202"/>
                <a:ext cx="1802624" cy="1802624"/>
              </a:xfrm>
              <a:custGeom>
                <a:avLst/>
                <a:gdLst/>
                <a:ahLst/>
                <a:cxnLst/>
                <a:rect l="l" t="t" r="r" b="b"/>
                <a:pathLst>
                  <a:path w="86219" h="86219" extrusionOk="0">
                    <a:moveTo>
                      <a:pt x="43151" y="1"/>
                    </a:moveTo>
                    <a:cubicBezTo>
                      <a:pt x="19288" y="1"/>
                      <a:pt x="1" y="19288"/>
                      <a:pt x="1" y="43152"/>
                    </a:cubicBezTo>
                    <a:cubicBezTo>
                      <a:pt x="1" y="66903"/>
                      <a:pt x="19288" y="86218"/>
                      <a:pt x="43151" y="86218"/>
                    </a:cubicBezTo>
                    <a:cubicBezTo>
                      <a:pt x="66903" y="86218"/>
                      <a:pt x="86218" y="66903"/>
                      <a:pt x="86218" y="43152"/>
                    </a:cubicBezTo>
                    <a:cubicBezTo>
                      <a:pt x="86218" y="19288"/>
                      <a:pt x="66903" y="1"/>
                      <a:pt x="43151" y="1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0" name="Google Shape;2308;p34">
                <a:extLst>
                  <a:ext uri="{FF2B5EF4-FFF2-40B4-BE49-F238E27FC236}">
                    <a16:creationId xmlns:a16="http://schemas.microsoft.com/office/drawing/2014/main" id="{D1D988E9-7D9B-EDAD-9356-D090C58174D2}"/>
                  </a:ext>
                </a:extLst>
              </p:cNvPr>
              <p:cNvSpPr/>
              <p:nvPr/>
            </p:nvSpPr>
            <p:spPr>
              <a:xfrm>
                <a:off x="983230" y="2195832"/>
                <a:ext cx="1493529" cy="1493529"/>
              </a:xfrm>
              <a:custGeom>
                <a:avLst/>
                <a:gdLst/>
                <a:ahLst/>
                <a:cxnLst/>
                <a:rect l="l" t="t" r="r" b="b"/>
                <a:pathLst>
                  <a:path w="86219" h="86219" extrusionOk="0">
                    <a:moveTo>
                      <a:pt x="43151" y="1"/>
                    </a:moveTo>
                    <a:cubicBezTo>
                      <a:pt x="19288" y="1"/>
                      <a:pt x="1" y="19288"/>
                      <a:pt x="1" y="43152"/>
                    </a:cubicBezTo>
                    <a:cubicBezTo>
                      <a:pt x="1" y="66903"/>
                      <a:pt x="19288" y="86218"/>
                      <a:pt x="43151" y="86218"/>
                    </a:cubicBezTo>
                    <a:cubicBezTo>
                      <a:pt x="66903" y="86218"/>
                      <a:pt x="86218" y="66903"/>
                      <a:pt x="86218" y="43152"/>
                    </a:cubicBezTo>
                    <a:cubicBezTo>
                      <a:pt x="86218" y="19288"/>
                      <a:pt x="66903" y="1"/>
                      <a:pt x="43151" y="1"/>
                    </a:cubicBezTo>
                    <a:close/>
                  </a:path>
                </a:pathLst>
              </a:custGeom>
              <a:solidFill>
                <a:srgbClr val="CCCCCC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1" name="Google Shape;2309;p34">
                <a:extLst>
                  <a:ext uri="{FF2B5EF4-FFF2-40B4-BE49-F238E27FC236}">
                    <a16:creationId xmlns:a16="http://schemas.microsoft.com/office/drawing/2014/main" id="{DE57F7DF-15D9-39F4-2D11-1693B227619E}"/>
                  </a:ext>
                </a:extLst>
              </p:cNvPr>
              <p:cNvSpPr/>
              <p:nvPr/>
            </p:nvSpPr>
            <p:spPr>
              <a:xfrm>
                <a:off x="1752621" y="1553633"/>
                <a:ext cx="1381540" cy="2762554"/>
              </a:xfrm>
              <a:custGeom>
                <a:avLst/>
                <a:gdLst/>
                <a:ahLst/>
                <a:cxnLst/>
                <a:rect l="l" t="t" r="r" b="b"/>
                <a:pathLst>
                  <a:path w="73584" h="147140" fill="none" extrusionOk="0">
                    <a:moveTo>
                      <a:pt x="0" y="0"/>
                    </a:moveTo>
                    <a:cubicBezTo>
                      <a:pt x="40596" y="0"/>
                      <a:pt x="73584" y="32848"/>
                      <a:pt x="73584" y="73556"/>
                    </a:cubicBezTo>
                    <a:cubicBezTo>
                      <a:pt x="73584" y="114264"/>
                      <a:pt x="40596" y="147140"/>
                      <a:pt x="0" y="147140"/>
                    </a:cubicBezTo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miter lim="2807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242" name="Google Shape;2310;p34">
                <a:extLst>
                  <a:ext uri="{FF2B5EF4-FFF2-40B4-BE49-F238E27FC236}">
                    <a16:creationId xmlns:a16="http://schemas.microsoft.com/office/drawing/2014/main" id="{D86B8804-2E89-ED92-0E47-21A126EAAF74}"/>
                  </a:ext>
                </a:extLst>
              </p:cNvPr>
              <p:cNvGrpSpPr/>
              <p:nvPr/>
            </p:nvGrpSpPr>
            <p:grpSpPr>
              <a:xfrm>
                <a:off x="1532792" y="2732322"/>
                <a:ext cx="406984" cy="405430"/>
                <a:chOff x="898875" y="4399275"/>
                <a:chExt cx="483700" cy="481850"/>
              </a:xfrm>
            </p:grpSpPr>
            <p:sp>
              <p:nvSpPr>
                <p:cNvPr id="245" name="Google Shape;2311;p34">
                  <a:extLst>
                    <a:ext uri="{FF2B5EF4-FFF2-40B4-BE49-F238E27FC236}">
                      <a16:creationId xmlns:a16="http://schemas.microsoft.com/office/drawing/2014/main" id="{CBF00C0E-8059-A78D-A5E2-4F9C510CCED7}"/>
                    </a:ext>
                  </a:extLst>
                </p:cNvPr>
                <p:cNvSpPr/>
                <p:nvPr/>
              </p:nvSpPr>
              <p:spPr>
                <a:xfrm>
                  <a:off x="992750" y="4642900"/>
                  <a:ext cx="145300" cy="144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12" h="5764" extrusionOk="0">
                      <a:moveTo>
                        <a:pt x="994" y="0"/>
                      </a:moveTo>
                      <a:lnTo>
                        <a:pt x="988" y="12"/>
                      </a:lnTo>
                      <a:cubicBezTo>
                        <a:pt x="988" y="9"/>
                        <a:pt x="991" y="6"/>
                        <a:pt x="991" y="3"/>
                      </a:cubicBezTo>
                      <a:lnTo>
                        <a:pt x="991" y="3"/>
                      </a:lnTo>
                      <a:lnTo>
                        <a:pt x="979" y="27"/>
                      </a:lnTo>
                      <a:lnTo>
                        <a:pt x="108" y="1759"/>
                      </a:lnTo>
                      <a:cubicBezTo>
                        <a:pt x="0" y="1976"/>
                        <a:pt x="42" y="2241"/>
                        <a:pt x="214" y="2415"/>
                      </a:cubicBezTo>
                      <a:lnTo>
                        <a:pt x="3397" y="5598"/>
                      </a:lnTo>
                      <a:cubicBezTo>
                        <a:pt x="3506" y="5707"/>
                        <a:pt x="3649" y="5763"/>
                        <a:pt x="3795" y="5763"/>
                      </a:cubicBezTo>
                      <a:cubicBezTo>
                        <a:pt x="3883" y="5763"/>
                        <a:pt x="3971" y="5743"/>
                        <a:pt x="4053" y="5701"/>
                      </a:cubicBezTo>
                      <a:lnTo>
                        <a:pt x="5797" y="4827"/>
                      </a:lnTo>
                      <a:lnTo>
                        <a:pt x="5800" y="4824"/>
                      </a:lnTo>
                      <a:lnTo>
                        <a:pt x="5812" y="4818"/>
                      </a:lnTo>
                      <a:lnTo>
                        <a:pt x="994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435D74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46" name="Google Shape;2312;p34">
                  <a:extLst>
                    <a:ext uri="{FF2B5EF4-FFF2-40B4-BE49-F238E27FC236}">
                      <a16:creationId xmlns:a16="http://schemas.microsoft.com/office/drawing/2014/main" id="{14C4AC05-C67F-04FF-B06A-EEC9803C8393}"/>
                    </a:ext>
                  </a:extLst>
                </p:cNvPr>
                <p:cNvSpPr/>
                <p:nvPr/>
              </p:nvSpPr>
              <p:spPr>
                <a:xfrm>
                  <a:off x="1138025" y="4763350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435D74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47" name="Google Shape;2313;p34">
                  <a:extLst>
                    <a:ext uri="{FF2B5EF4-FFF2-40B4-BE49-F238E27FC236}">
                      <a16:creationId xmlns:a16="http://schemas.microsoft.com/office/drawing/2014/main" id="{C496E401-173D-874A-3F36-C733474FFC5F}"/>
                    </a:ext>
                  </a:extLst>
                </p:cNvPr>
                <p:cNvSpPr/>
                <p:nvPr/>
              </p:nvSpPr>
              <p:spPr>
                <a:xfrm>
                  <a:off x="1269550" y="4399275"/>
                  <a:ext cx="113025" cy="112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21" h="4485" extrusionOk="0">
                      <a:moveTo>
                        <a:pt x="3066" y="1"/>
                      </a:moveTo>
                      <a:cubicBezTo>
                        <a:pt x="1947" y="1"/>
                        <a:pt x="938" y="82"/>
                        <a:pt x="0" y="239"/>
                      </a:cubicBezTo>
                      <a:lnTo>
                        <a:pt x="9" y="895"/>
                      </a:lnTo>
                      <a:cubicBezTo>
                        <a:pt x="34" y="2862"/>
                        <a:pt x="1623" y="4452"/>
                        <a:pt x="3590" y="4476"/>
                      </a:cubicBezTo>
                      <a:lnTo>
                        <a:pt x="4243" y="4485"/>
                      </a:lnTo>
                      <a:cubicBezTo>
                        <a:pt x="4439" y="3313"/>
                        <a:pt x="4520" y="2028"/>
                        <a:pt x="4469" y="561"/>
                      </a:cubicBezTo>
                      <a:cubicBezTo>
                        <a:pt x="4457" y="266"/>
                        <a:pt x="4219" y="28"/>
                        <a:pt x="3924" y="16"/>
                      </a:cubicBezTo>
                      <a:cubicBezTo>
                        <a:pt x="3631" y="6"/>
                        <a:pt x="3345" y="1"/>
                        <a:pt x="3066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435D74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48" name="Google Shape;2314;p34">
                  <a:extLst>
                    <a:ext uri="{FF2B5EF4-FFF2-40B4-BE49-F238E27FC236}">
                      <a16:creationId xmlns:a16="http://schemas.microsoft.com/office/drawing/2014/main" id="{3C441EE5-F092-9E4C-B243-222E4FE1F703}"/>
                    </a:ext>
                  </a:extLst>
                </p:cNvPr>
                <p:cNvSpPr/>
                <p:nvPr/>
              </p:nvSpPr>
              <p:spPr>
                <a:xfrm>
                  <a:off x="1161975" y="4531175"/>
                  <a:ext cx="91400" cy="84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56" h="3374" extrusionOk="0">
                      <a:moveTo>
                        <a:pt x="1821" y="1"/>
                      </a:moveTo>
                      <a:cubicBezTo>
                        <a:pt x="1137" y="1"/>
                        <a:pt x="523" y="415"/>
                        <a:pt x="262" y="1046"/>
                      </a:cubicBezTo>
                      <a:cubicBezTo>
                        <a:pt x="0" y="1678"/>
                        <a:pt x="145" y="2410"/>
                        <a:pt x="633" y="2894"/>
                      </a:cubicBezTo>
                      <a:cubicBezTo>
                        <a:pt x="952" y="3214"/>
                        <a:pt x="1391" y="3373"/>
                        <a:pt x="1830" y="3373"/>
                      </a:cubicBezTo>
                      <a:cubicBezTo>
                        <a:pt x="2269" y="3373"/>
                        <a:pt x="2707" y="3214"/>
                        <a:pt x="3027" y="2894"/>
                      </a:cubicBezTo>
                      <a:cubicBezTo>
                        <a:pt x="3511" y="2410"/>
                        <a:pt x="3656" y="1681"/>
                        <a:pt x="3394" y="1046"/>
                      </a:cubicBezTo>
                      <a:cubicBezTo>
                        <a:pt x="3132" y="413"/>
                        <a:pt x="2515" y="1"/>
                        <a:pt x="1828" y="1"/>
                      </a:cubicBezTo>
                      <a:cubicBezTo>
                        <a:pt x="1826" y="1"/>
                        <a:pt x="1823" y="1"/>
                        <a:pt x="1821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435D74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49" name="Google Shape;2315;p34">
                  <a:extLst>
                    <a:ext uri="{FF2B5EF4-FFF2-40B4-BE49-F238E27FC236}">
                      <a16:creationId xmlns:a16="http://schemas.microsoft.com/office/drawing/2014/main" id="{EA670B41-DCED-AD9C-49B4-4854B7765854}"/>
                    </a:ext>
                  </a:extLst>
                </p:cNvPr>
                <p:cNvSpPr/>
                <p:nvPr/>
              </p:nvSpPr>
              <p:spPr>
                <a:xfrm>
                  <a:off x="1031050" y="4411100"/>
                  <a:ext cx="338650" cy="338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546" h="13549" extrusionOk="0">
                      <a:moveTo>
                        <a:pt x="7066" y="3673"/>
                      </a:moveTo>
                      <a:cubicBezTo>
                        <a:pt x="7800" y="3673"/>
                        <a:pt x="8522" y="3960"/>
                        <a:pt x="9062" y="4500"/>
                      </a:cubicBezTo>
                      <a:cubicBezTo>
                        <a:pt x="10170" y="5602"/>
                        <a:pt x="10170" y="7393"/>
                        <a:pt x="9062" y="8492"/>
                      </a:cubicBezTo>
                      <a:cubicBezTo>
                        <a:pt x="8522" y="9032"/>
                        <a:pt x="7800" y="9319"/>
                        <a:pt x="7066" y="9319"/>
                      </a:cubicBezTo>
                      <a:cubicBezTo>
                        <a:pt x="6702" y="9319"/>
                        <a:pt x="6334" y="9248"/>
                        <a:pt x="5984" y="9104"/>
                      </a:cubicBezTo>
                      <a:cubicBezTo>
                        <a:pt x="4930" y="8667"/>
                        <a:pt x="4244" y="7637"/>
                        <a:pt x="4244" y="6496"/>
                      </a:cubicBezTo>
                      <a:cubicBezTo>
                        <a:pt x="4244" y="5355"/>
                        <a:pt x="4930" y="4325"/>
                        <a:pt x="5984" y="3888"/>
                      </a:cubicBezTo>
                      <a:cubicBezTo>
                        <a:pt x="6334" y="3744"/>
                        <a:pt x="6702" y="3673"/>
                        <a:pt x="7066" y="3673"/>
                      </a:cubicBezTo>
                      <a:close/>
                      <a:moveTo>
                        <a:pt x="3868" y="9124"/>
                      </a:moveTo>
                      <a:cubicBezTo>
                        <a:pt x="4006" y="9124"/>
                        <a:pt x="4147" y="9176"/>
                        <a:pt x="4262" y="9290"/>
                      </a:cubicBezTo>
                      <a:cubicBezTo>
                        <a:pt x="4481" y="9510"/>
                        <a:pt x="4481" y="9869"/>
                        <a:pt x="4262" y="10088"/>
                      </a:cubicBezTo>
                      <a:cubicBezTo>
                        <a:pt x="4147" y="10204"/>
                        <a:pt x="4005" y="10255"/>
                        <a:pt x="3866" y="10255"/>
                      </a:cubicBezTo>
                      <a:cubicBezTo>
                        <a:pt x="3576" y="10255"/>
                        <a:pt x="3298" y="10031"/>
                        <a:pt x="3298" y="9691"/>
                      </a:cubicBezTo>
                      <a:cubicBezTo>
                        <a:pt x="3298" y="9350"/>
                        <a:pt x="3577" y="9124"/>
                        <a:pt x="3868" y="9124"/>
                      </a:cubicBezTo>
                      <a:close/>
                      <a:moveTo>
                        <a:pt x="8414" y="1"/>
                      </a:moveTo>
                      <a:cubicBezTo>
                        <a:pt x="6466" y="507"/>
                        <a:pt x="4888" y="1425"/>
                        <a:pt x="3518" y="2846"/>
                      </a:cubicBezTo>
                      <a:cubicBezTo>
                        <a:pt x="2169" y="4244"/>
                        <a:pt x="1000" y="6282"/>
                        <a:pt x="1" y="8212"/>
                      </a:cubicBezTo>
                      <a:lnTo>
                        <a:pt x="5337" y="13548"/>
                      </a:lnTo>
                      <a:cubicBezTo>
                        <a:pt x="7267" y="12549"/>
                        <a:pt x="9309" y="11380"/>
                        <a:pt x="10706" y="10031"/>
                      </a:cubicBezTo>
                      <a:cubicBezTo>
                        <a:pt x="12124" y="8664"/>
                        <a:pt x="13039" y="7086"/>
                        <a:pt x="13545" y="5138"/>
                      </a:cubicBezTo>
                      <a:lnTo>
                        <a:pt x="13112" y="5129"/>
                      </a:lnTo>
                      <a:cubicBezTo>
                        <a:pt x="10534" y="5099"/>
                        <a:pt x="8453" y="3015"/>
                        <a:pt x="8420" y="440"/>
                      </a:cubicBezTo>
                      <a:lnTo>
                        <a:pt x="8414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435D74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0" name="Google Shape;2316;p34">
                  <a:extLst>
                    <a:ext uri="{FF2B5EF4-FFF2-40B4-BE49-F238E27FC236}">
                      <a16:creationId xmlns:a16="http://schemas.microsoft.com/office/drawing/2014/main" id="{BACDE11D-D437-AE2C-8807-06770CE3B278}"/>
                    </a:ext>
                  </a:extLst>
                </p:cNvPr>
                <p:cNvSpPr/>
                <p:nvPr/>
              </p:nvSpPr>
              <p:spPr>
                <a:xfrm>
                  <a:off x="1130500" y="4740450"/>
                  <a:ext cx="108950" cy="111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58" h="4450" extrusionOk="0">
                      <a:moveTo>
                        <a:pt x="4358" y="1"/>
                      </a:moveTo>
                      <a:lnTo>
                        <a:pt x="4358" y="1"/>
                      </a:lnTo>
                      <a:cubicBezTo>
                        <a:pt x="2906" y="877"/>
                        <a:pt x="1437" y="1609"/>
                        <a:pt x="1" y="2332"/>
                      </a:cubicBezTo>
                      <a:cubicBezTo>
                        <a:pt x="58" y="3090"/>
                        <a:pt x="112" y="3789"/>
                        <a:pt x="118" y="3882"/>
                      </a:cubicBezTo>
                      <a:cubicBezTo>
                        <a:pt x="118" y="4211"/>
                        <a:pt x="387" y="4450"/>
                        <a:pt x="683" y="4450"/>
                      </a:cubicBezTo>
                      <a:cubicBezTo>
                        <a:pt x="767" y="4450"/>
                        <a:pt x="854" y="4430"/>
                        <a:pt x="937" y="4388"/>
                      </a:cubicBezTo>
                      <a:cubicBezTo>
                        <a:pt x="1039" y="4295"/>
                        <a:pt x="3858" y="3208"/>
                        <a:pt x="4358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435D74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1" name="Google Shape;2317;p34">
                  <a:extLst>
                    <a:ext uri="{FF2B5EF4-FFF2-40B4-BE49-F238E27FC236}">
                      <a16:creationId xmlns:a16="http://schemas.microsoft.com/office/drawing/2014/main" id="{A24ECB46-9797-4286-DDCA-FF83D127F90E}"/>
                    </a:ext>
                  </a:extLst>
                </p:cNvPr>
                <p:cNvSpPr/>
                <p:nvPr/>
              </p:nvSpPr>
              <p:spPr>
                <a:xfrm>
                  <a:off x="927325" y="4539825"/>
                  <a:ext cx="114150" cy="109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66" h="4392" extrusionOk="0">
                      <a:moveTo>
                        <a:pt x="4565" y="1"/>
                      </a:moveTo>
                      <a:lnTo>
                        <a:pt x="4565" y="1"/>
                      </a:lnTo>
                      <a:cubicBezTo>
                        <a:pt x="1268" y="459"/>
                        <a:pt x="184" y="3334"/>
                        <a:pt x="91" y="3437"/>
                      </a:cubicBezTo>
                      <a:cubicBezTo>
                        <a:pt x="0" y="3611"/>
                        <a:pt x="9" y="3822"/>
                        <a:pt x="112" y="3988"/>
                      </a:cubicBezTo>
                      <a:cubicBezTo>
                        <a:pt x="295" y="4286"/>
                        <a:pt x="606" y="4232"/>
                        <a:pt x="723" y="4256"/>
                      </a:cubicBezTo>
                      <a:lnTo>
                        <a:pt x="2214" y="4391"/>
                      </a:lnTo>
                      <a:cubicBezTo>
                        <a:pt x="2945" y="2928"/>
                        <a:pt x="3680" y="1458"/>
                        <a:pt x="456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435D74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2" name="Google Shape;2318;p34">
                  <a:extLst>
                    <a:ext uri="{FF2B5EF4-FFF2-40B4-BE49-F238E27FC236}">
                      <a16:creationId xmlns:a16="http://schemas.microsoft.com/office/drawing/2014/main" id="{13CD3C45-6270-AA48-3300-7021AB73BC78}"/>
                    </a:ext>
                  </a:extLst>
                </p:cNvPr>
                <p:cNvSpPr/>
                <p:nvPr/>
              </p:nvSpPr>
              <p:spPr>
                <a:xfrm>
                  <a:off x="898875" y="4711550"/>
                  <a:ext cx="170825" cy="169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33" h="6783" extrusionOk="0">
                      <a:moveTo>
                        <a:pt x="2846" y="1"/>
                      </a:moveTo>
                      <a:cubicBezTo>
                        <a:pt x="1747" y="1052"/>
                        <a:pt x="503" y="4602"/>
                        <a:pt x="63" y="6050"/>
                      </a:cubicBezTo>
                      <a:cubicBezTo>
                        <a:pt x="0" y="6252"/>
                        <a:pt x="54" y="6469"/>
                        <a:pt x="202" y="6616"/>
                      </a:cubicBezTo>
                      <a:cubicBezTo>
                        <a:pt x="309" y="6724"/>
                        <a:pt x="454" y="6782"/>
                        <a:pt x="602" y="6782"/>
                      </a:cubicBezTo>
                      <a:cubicBezTo>
                        <a:pt x="656" y="6782"/>
                        <a:pt x="711" y="6774"/>
                        <a:pt x="765" y="6758"/>
                      </a:cubicBezTo>
                      <a:cubicBezTo>
                        <a:pt x="2225" y="6318"/>
                        <a:pt x="5782" y="5084"/>
                        <a:pt x="6833" y="3981"/>
                      </a:cubicBezTo>
                      <a:cubicBezTo>
                        <a:pt x="6655" y="3900"/>
                        <a:pt x="6492" y="3789"/>
                        <a:pt x="6354" y="3650"/>
                      </a:cubicBezTo>
                      <a:lnTo>
                        <a:pt x="5167" y="2464"/>
                      </a:lnTo>
                      <a:lnTo>
                        <a:pt x="4767" y="2861"/>
                      </a:lnTo>
                      <a:cubicBezTo>
                        <a:pt x="4658" y="2967"/>
                        <a:pt x="4517" y="3020"/>
                        <a:pt x="4375" y="3020"/>
                      </a:cubicBezTo>
                      <a:cubicBezTo>
                        <a:pt x="4231" y="3020"/>
                        <a:pt x="4086" y="2965"/>
                        <a:pt x="3975" y="2855"/>
                      </a:cubicBezTo>
                      <a:cubicBezTo>
                        <a:pt x="3758" y="2638"/>
                        <a:pt x="3755" y="2286"/>
                        <a:pt x="3969" y="2063"/>
                      </a:cubicBezTo>
                      <a:lnTo>
                        <a:pt x="4369" y="1663"/>
                      </a:lnTo>
                      <a:lnTo>
                        <a:pt x="3171" y="464"/>
                      </a:lnTo>
                      <a:cubicBezTo>
                        <a:pt x="3035" y="329"/>
                        <a:pt x="2927" y="172"/>
                        <a:pt x="2846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435D74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243" name="Google Shape;2319;p34">
                <a:extLst>
                  <a:ext uri="{FF2B5EF4-FFF2-40B4-BE49-F238E27FC236}">
                    <a16:creationId xmlns:a16="http://schemas.microsoft.com/office/drawing/2014/main" id="{6127CFC0-2C0E-E412-5D5C-BFA6B902F77C}"/>
                  </a:ext>
                </a:extLst>
              </p:cNvPr>
              <p:cNvSpPr/>
              <p:nvPr/>
            </p:nvSpPr>
            <p:spPr>
              <a:xfrm>
                <a:off x="1693712" y="1507465"/>
                <a:ext cx="92260" cy="92279"/>
              </a:xfrm>
              <a:custGeom>
                <a:avLst/>
                <a:gdLst/>
                <a:ahLst/>
                <a:cxnLst/>
                <a:rect l="l" t="t" r="r" b="b"/>
                <a:pathLst>
                  <a:path w="4914" h="4915" extrusionOk="0">
                    <a:moveTo>
                      <a:pt x="2471" y="1"/>
                    </a:moveTo>
                    <a:cubicBezTo>
                      <a:pt x="1068" y="1"/>
                      <a:pt x="1" y="1040"/>
                      <a:pt x="1" y="2443"/>
                    </a:cubicBezTo>
                    <a:cubicBezTo>
                      <a:pt x="1" y="3847"/>
                      <a:pt x="1068" y="4914"/>
                      <a:pt x="2471" y="4914"/>
                    </a:cubicBezTo>
                    <a:cubicBezTo>
                      <a:pt x="3735" y="4914"/>
                      <a:pt x="4914" y="3847"/>
                      <a:pt x="4914" y="2443"/>
                    </a:cubicBezTo>
                    <a:cubicBezTo>
                      <a:pt x="4914" y="1040"/>
                      <a:pt x="3735" y="1"/>
                      <a:pt x="247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4" name="Google Shape;2320;p34">
                <a:extLst>
                  <a:ext uri="{FF2B5EF4-FFF2-40B4-BE49-F238E27FC236}">
                    <a16:creationId xmlns:a16="http://schemas.microsoft.com/office/drawing/2014/main" id="{47060F80-ECAB-B14D-5D99-93A58D10B120}"/>
                  </a:ext>
                </a:extLst>
              </p:cNvPr>
              <p:cNvSpPr/>
              <p:nvPr/>
            </p:nvSpPr>
            <p:spPr>
              <a:xfrm>
                <a:off x="1693712" y="4263875"/>
                <a:ext cx="92260" cy="92279"/>
              </a:xfrm>
              <a:custGeom>
                <a:avLst/>
                <a:gdLst/>
                <a:ahLst/>
                <a:cxnLst/>
                <a:rect l="l" t="t" r="r" b="b"/>
                <a:pathLst>
                  <a:path w="4914" h="4915" extrusionOk="0">
                    <a:moveTo>
                      <a:pt x="2471" y="1"/>
                    </a:moveTo>
                    <a:cubicBezTo>
                      <a:pt x="1068" y="1"/>
                      <a:pt x="1" y="1040"/>
                      <a:pt x="1" y="2443"/>
                    </a:cubicBezTo>
                    <a:cubicBezTo>
                      <a:pt x="1" y="3847"/>
                      <a:pt x="1068" y="4914"/>
                      <a:pt x="2471" y="4914"/>
                    </a:cubicBezTo>
                    <a:cubicBezTo>
                      <a:pt x="3735" y="4914"/>
                      <a:pt x="4914" y="3847"/>
                      <a:pt x="4914" y="2443"/>
                    </a:cubicBezTo>
                    <a:cubicBezTo>
                      <a:pt x="4914" y="1040"/>
                      <a:pt x="3735" y="1"/>
                      <a:pt x="247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93" name="Google Shape;2321;p34">
              <a:extLst>
                <a:ext uri="{FF2B5EF4-FFF2-40B4-BE49-F238E27FC236}">
                  <a16:creationId xmlns:a16="http://schemas.microsoft.com/office/drawing/2014/main" id="{A790D03B-7AAA-656F-F004-910CB93DD2C6}"/>
                </a:ext>
              </a:extLst>
            </p:cNvPr>
            <p:cNvSpPr/>
            <p:nvPr/>
          </p:nvSpPr>
          <p:spPr>
            <a:xfrm>
              <a:off x="3472744" y="937070"/>
              <a:ext cx="123364" cy="122947"/>
            </a:xfrm>
            <a:custGeom>
              <a:avLst/>
              <a:gdLst/>
              <a:ahLst/>
              <a:cxnLst/>
              <a:rect l="l" t="t" r="r" b="b"/>
              <a:pathLst>
                <a:path w="8564" h="8535" extrusionOk="0">
                  <a:moveTo>
                    <a:pt x="4352" y="0"/>
                  </a:moveTo>
                  <a:cubicBezTo>
                    <a:pt x="1994" y="0"/>
                    <a:pt x="1" y="1881"/>
                    <a:pt x="1" y="4211"/>
                  </a:cubicBezTo>
                  <a:cubicBezTo>
                    <a:pt x="1" y="6570"/>
                    <a:pt x="1994" y="8535"/>
                    <a:pt x="4352" y="8535"/>
                  </a:cubicBezTo>
                  <a:cubicBezTo>
                    <a:pt x="6683" y="8535"/>
                    <a:pt x="8564" y="6570"/>
                    <a:pt x="8564" y="4211"/>
                  </a:cubicBezTo>
                  <a:cubicBezTo>
                    <a:pt x="8564" y="1881"/>
                    <a:pt x="6683" y="0"/>
                    <a:pt x="43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2322;p34">
              <a:extLst>
                <a:ext uri="{FF2B5EF4-FFF2-40B4-BE49-F238E27FC236}">
                  <a16:creationId xmlns:a16="http://schemas.microsoft.com/office/drawing/2014/main" id="{1A2336E7-C429-92C6-E37D-68D0DE1718F3}"/>
                </a:ext>
              </a:extLst>
            </p:cNvPr>
            <p:cNvSpPr/>
            <p:nvPr/>
          </p:nvSpPr>
          <p:spPr>
            <a:xfrm>
              <a:off x="3810040" y="1370195"/>
              <a:ext cx="122947" cy="122961"/>
            </a:xfrm>
            <a:custGeom>
              <a:avLst/>
              <a:gdLst/>
              <a:ahLst/>
              <a:cxnLst/>
              <a:rect l="l" t="t" r="r" b="b"/>
              <a:pathLst>
                <a:path w="8535" h="8536" extrusionOk="0">
                  <a:moveTo>
                    <a:pt x="4324" y="0"/>
                  </a:moveTo>
                  <a:cubicBezTo>
                    <a:pt x="1993" y="0"/>
                    <a:pt x="0" y="1994"/>
                    <a:pt x="0" y="4324"/>
                  </a:cubicBezTo>
                  <a:cubicBezTo>
                    <a:pt x="0" y="6682"/>
                    <a:pt x="1993" y="8535"/>
                    <a:pt x="4324" y="8535"/>
                  </a:cubicBezTo>
                  <a:cubicBezTo>
                    <a:pt x="6654" y="8535"/>
                    <a:pt x="8535" y="6682"/>
                    <a:pt x="8535" y="4324"/>
                  </a:cubicBezTo>
                  <a:cubicBezTo>
                    <a:pt x="8535" y="1994"/>
                    <a:pt x="6654" y="0"/>
                    <a:pt x="43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95" name="Google Shape;2323;p34">
              <a:extLst>
                <a:ext uri="{FF2B5EF4-FFF2-40B4-BE49-F238E27FC236}">
                  <a16:creationId xmlns:a16="http://schemas.microsoft.com/office/drawing/2014/main" id="{5518E3BF-22AE-013D-4218-ED735C4B23E4}"/>
                </a:ext>
              </a:extLst>
            </p:cNvPr>
            <p:cNvGrpSpPr/>
            <p:nvPr/>
          </p:nvGrpSpPr>
          <p:grpSpPr>
            <a:xfrm>
              <a:off x="3836598" y="1073022"/>
              <a:ext cx="1897334" cy="444899"/>
              <a:chOff x="2980250" y="1937016"/>
              <a:chExt cx="2473062" cy="579900"/>
            </a:xfrm>
          </p:grpSpPr>
          <p:sp>
            <p:nvSpPr>
              <p:cNvPr id="233" name="Google Shape;2324;p34">
                <a:extLst>
                  <a:ext uri="{FF2B5EF4-FFF2-40B4-BE49-F238E27FC236}">
                    <a16:creationId xmlns:a16="http://schemas.microsoft.com/office/drawing/2014/main" id="{EDDEC92F-AF88-DED5-1BFD-A58A9EF49B04}"/>
                  </a:ext>
                </a:extLst>
              </p:cNvPr>
              <p:cNvSpPr/>
              <p:nvPr/>
            </p:nvSpPr>
            <p:spPr>
              <a:xfrm>
                <a:off x="3348745" y="1937016"/>
                <a:ext cx="2021100" cy="579900"/>
              </a:xfrm>
              <a:prstGeom prst="roundRect">
                <a:avLst>
                  <a:gd name="adj" fmla="val 50000"/>
                </a:avLst>
              </a:prstGeom>
              <a:solidFill>
                <a:srgbClr val="2B85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700"/>
                  <a:buFont typeface="Arial"/>
                  <a:buNone/>
                </a:pPr>
                <a:endParaRPr sz="17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4" name="Google Shape;2325;p34">
                <a:extLst>
                  <a:ext uri="{FF2B5EF4-FFF2-40B4-BE49-F238E27FC236}">
                    <a16:creationId xmlns:a16="http://schemas.microsoft.com/office/drawing/2014/main" id="{9339A1C5-EF2F-5B92-E0F2-3341288AA845}"/>
                  </a:ext>
                </a:extLst>
              </p:cNvPr>
              <p:cNvSpPr/>
              <p:nvPr/>
            </p:nvSpPr>
            <p:spPr>
              <a:xfrm>
                <a:off x="3711015" y="1989764"/>
                <a:ext cx="1742297" cy="399900"/>
              </a:xfrm>
              <a:prstGeom prst="roundRect">
                <a:avLst>
                  <a:gd name="adj" fmla="val 0"/>
                </a:avLst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lvl="0" algn="ctr">
                  <a:buSzPts val="1100"/>
                </a:pPr>
                <a:r>
                  <a:rPr lang="en-US" sz="1800" dirty="0" err="1">
                    <a:solidFill>
                      <a:schemeClr val="tx1"/>
                    </a:solidFill>
                    <a:latin typeface="Times New Roman" panose="02020603050405020304" pitchFamily="18" charset="0"/>
                    <a:ea typeface="Fira Sans Extra Condensed Medium"/>
                    <a:cs typeface="Times New Roman" panose="02020603050405020304" pitchFamily="18" charset="0"/>
                    <a:sym typeface="Fira Sans Extra Condensed Medium"/>
                  </a:rPr>
                  <a:t>traitement</a:t>
                </a:r>
                <a:r>
                  <a:rPr lang="en-US" sz="18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Fira Sans Extra Condensed Medium"/>
                    <a:cs typeface="Times New Roman" panose="02020603050405020304" pitchFamily="18" charset="0"/>
                    <a:sym typeface="Fira Sans Extra Condensed Medium"/>
                  </a:rPr>
                  <a:t> sur Raspberry Pi</a:t>
                </a:r>
                <a:endParaRPr sz="1800" b="0" i="0" u="none" strike="noStrike" cap="none" dirty="0">
                  <a:solidFill>
                    <a:schemeClr val="tx1"/>
                  </a:solidFill>
                  <a:latin typeface="Times New Roman" panose="02020603050405020304" pitchFamily="18" charset="0"/>
                  <a:ea typeface="Fira Sans Extra Condensed Medium"/>
                  <a:cs typeface="Times New Roman" panose="02020603050405020304" pitchFamily="18" charset="0"/>
                  <a:sym typeface="Fira Sans Extra Condensed Medium"/>
                </a:endParaRPr>
              </a:p>
            </p:txBody>
          </p:sp>
          <p:sp>
            <p:nvSpPr>
              <p:cNvPr id="236" name="Google Shape;2327;p34">
                <a:extLst>
                  <a:ext uri="{FF2B5EF4-FFF2-40B4-BE49-F238E27FC236}">
                    <a16:creationId xmlns:a16="http://schemas.microsoft.com/office/drawing/2014/main" id="{FEF79F1B-E9B0-0D2C-D15D-6896BD4A5AC2}"/>
                  </a:ext>
                </a:extLst>
              </p:cNvPr>
              <p:cNvSpPr/>
              <p:nvPr/>
            </p:nvSpPr>
            <p:spPr>
              <a:xfrm>
                <a:off x="3011341" y="2199321"/>
                <a:ext cx="498664" cy="208234"/>
              </a:xfrm>
              <a:custGeom>
                <a:avLst/>
                <a:gdLst/>
                <a:ahLst/>
                <a:cxnLst/>
                <a:rect l="l" t="t" r="r" b="b"/>
                <a:pathLst>
                  <a:path w="26560" h="11091" fill="none" extrusionOk="0">
                    <a:moveTo>
                      <a:pt x="0" y="11090"/>
                    </a:moveTo>
                    <a:lnTo>
                      <a:pt x="26559" y="1"/>
                    </a:lnTo>
                  </a:path>
                </a:pathLst>
              </a:custGeom>
              <a:solidFill>
                <a:srgbClr val="53A8B3"/>
              </a:solidFill>
              <a:ln w="23150" cap="flat" cmpd="sng">
                <a:solidFill>
                  <a:srgbClr val="53A8B3"/>
                </a:solidFill>
                <a:prstDash val="solid"/>
                <a:miter lim="2807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700"/>
                  <a:buFont typeface="Arial"/>
                  <a:buNone/>
                </a:pPr>
                <a:endParaRPr sz="17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7" name="Google Shape;2328;p34">
                <a:extLst>
                  <a:ext uri="{FF2B5EF4-FFF2-40B4-BE49-F238E27FC236}">
                    <a16:creationId xmlns:a16="http://schemas.microsoft.com/office/drawing/2014/main" id="{5E195AEC-30FF-BF4E-E56A-97BA34F91E49}"/>
                  </a:ext>
                </a:extLst>
              </p:cNvPr>
              <p:cNvSpPr/>
              <p:nvPr/>
            </p:nvSpPr>
            <p:spPr>
              <a:xfrm>
                <a:off x="2980250" y="2359565"/>
                <a:ext cx="92260" cy="92260"/>
              </a:xfrm>
              <a:custGeom>
                <a:avLst/>
                <a:gdLst/>
                <a:ahLst/>
                <a:cxnLst/>
                <a:rect l="l" t="t" r="r" b="b"/>
                <a:pathLst>
                  <a:path w="4914" h="4914" extrusionOk="0">
                    <a:moveTo>
                      <a:pt x="2471" y="0"/>
                    </a:moveTo>
                    <a:cubicBezTo>
                      <a:pt x="1067" y="0"/>
                      <a:pt x="0" y="1039"/>
                      <a:pt x="0" y="2443"/>
                    </a:cubicBezTo>
                    <a:cubicBezTo>
                      <a:pt x="0" y="3847"/>
                      <a:pt x="1067" y="4913"/>
                      <a:pt x="2471" y="4913"/>
                    </a:cubicBezTo>
                    <a:cubicBezTo>
                      <a:pt x="3762" y="4913"/>
                      <a:pt x="4913" y="3847"/>
                      <a:pt x="4913" y="2443"/>
                    </a:cubicBezTo>
                    <a:cubicBezTo>
                      <a:pt x="4913" y="1039"/>
                      <a:pt x="3762" y="0"/>
                      <a:pt x="2471" y="0"/>
                    </a:cubicBezTo>
                    <a:close/>
                  </a:path>
                </a:pathLst>
              </a:custGeom>
              <a:solidFill>
                <a:srgbClr val="53A8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700"/>
                  <a:buFont typeface="Arial"/>
                  <a:buNone/>
                </a:pPr>
                <a:endParaRPr sz="17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8" name="Google Shape;2329;p34">
                <a:extLst>
                  <a:ext uri="{FF2B5EF4-FFF2-40B4-BE49-F238E27FC236}">
                    <a16:creationId xmlns:a16="http://schemas.microsoft.com/office/drawing/2014/main" id="{FEC1CBD5-D734-44E6-33BB-C6666C95F22B}"/>
                  </a:ext>
                </a:extLst>
              </p:cNvPr>
              <p:cNvSpPr/>
              <p:nvPr/>
            </p:nvSpPr>
            <p:spPr>
              <a:xfrm>
                <a:off x="3292292" y="1981626"/>
                <a:ext cx="448047" cy="448065"/>
              </a:xfrm>
              <a:custGeom>
                <a:avLst/>
                <a:gdLst/>
                <a:ahLst/>
                <a:cxnLst/>
                <a:rect l="l" t="t" r="r" b="b"/>
                <a:pathLst>
                  <a:path w="23864" h="23865" extrusionOk="0">
                    <a:moveTo>
                      <a:pt x="11932" y="1"/>
                    </a:moveTo>
                    <a:cubicBezTo>
                      <a:pt x="5391" y="1"/>
                      <a:pt x="0" y="5391"/>
                      <a:pt x="0" y="11933"/>
                    </a:cubicBezTo>
                    <a:cubicBezTo>
                      <a:pt x="0" y="18474"/>
                      <a:pt x="5391" y="23864"/>
                      <a:pt x="11932" y="23864"/>
                    </a:cubicBezTo>
                    <a:cubicBezTo>
                      <a:pt x="18473" y="23864"/>
                      <a:pt x="23864" y="18474"/>
                      <a:pt x="23864" y="11933"/>
                    </a:cubicBezTo>
                    <a:cubicBezTo>
                      <a:pt x="23864" y="5391"/>
                      <a:pt x="18473" y="1"/>
                      <a:pt x="11932" y="1"/>
                    </a:cubicBezTo>
                    <a:close/>
                  </a:path>
                </a:pathLst>
              </a:custGeom>
              <a:solidFill>
                <a:srgbClr val="53A8B3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700"/>
                  <a:buFont typeface="Arial"/>
                  <a:buNone/>
                </a:pPr>
                <a:r>
                  <a:rPr lang="en" sz="1700" b="1" i="0" u="none" strike="noStrike" cap="none">
                    <a:solidFill>
                      <a:srgbClr val="FFFFFF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2</a:t>
                </a:r>
                <a:endParaRPr sz="1700" b="1" i="0" u="none" strike="noStrike" cap="none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</p:grpSp>
        <p:sp>
          <p:nvSpPr>
            <p:cNvPr id="196" name="Google Shape;2330;p34">
              <a:extLst>
                <a:ext uri="{FF2B5EF4-FFF2-40B4-BE49-F238E27FC236}">
                  <a16:creationId xmlns:a16="http://schemas.microsoft.com/office/drawing/2014/main" id="{AFCF64B7-8367-3A01-C61C-732A29CF3A13}"/>
                </a:ext>
              </a:extLst>
            </p:cNvPr>
            <p:cNvSpPr/>
            <p:nvPr/>
          </p:nvSpPr>
          <p:spPr>
            <a:xfrm>
              <a:off x="3892538" y="1779869"/>
              <a:ext cx="122961" cy="122947"/>
            </a:xfrm>
            <a:custGeom>
              <a:avLst/>
              <a:gdLst/>
              <a:ahLst/>
              <a:cxnLst/>
              <a:rect l="l" t="t" r="r" b="b"/>
              <a:pathLst>
                <a:path w="8536" h="8535" extrusionOk="0">
                  <a:moveTo>
                    <a:pt x="4212" y="0"/>
                  </a:moveTo>
                  <a:cubicBezTo>
                    <a:pt x="1881" y="0"/>
                    <a:pt x="0" y="1965"/>
                    <a:pt x="0" y="4324"/>
                  </a:cubicBezTo>
                  <a:cubicBezTo>
                    <a:pt x="0" y="6654"/>
                    <a:pt x="1881" y="8535"/>
                    <a:pt x="4212" y="8535"/>
                  </a:cubicBezTo>
                  <a:cubicBezTo>
                    <a:pt x="6654" y="8535"/>
                    <a:pt x="8535" y="6654"/>
                    <a:pt x="8535" y="4324"/>
                  </a:cubicBezTo>
                  <a:cubicBezTo>
                    <a:pt x="8535" y="1965"/>
                    <a:pt x="6654" y="0"/>
                    <a:pt x="42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97" name="Google Shape;2331;p34">
              <a:extLst>
                <a:ext uri="{FF2B5EF4-FFF2-40B4-BE49-F238E27FC236}">
                  <a16:creationId xmlns:a16="http://schemas.microsoft.com/office/drawing/2014/main" id="{428F4385-A9D5-2D39-1BFC-C1F60C13340D}"/>
                </a:ext>
              </a:extLst>
            </p:cNvPr>
            <p:cNvGrpSpPr/>
            <p:nvPr/>
          </p:nvGrpSpPr>
          <p:grpSpPr>
            <a:xfrm>
              <a:off x="3917463" y="1615477"/>
              <a:ext cx="1832211" cy="444899"/>
              <a:chOff x="3085653" y="2644076"/>
              <a:chExt cx="2388179" cy="579900"/>
            </a:xfrm>
          </p:grpSpPr>
          <p:sp>
            <p:nvSpPr>
              <p:cNvPr id="227" name="Google Shape;2332;p34">
                <a:extLst>
                  <a:ext uri="{FF2B5EF4-FFF2-40B4-BE49-F238E27FC236}">
                    <a16:creationId xmlns:a16="http://schemas.microsoft.com/office/drawing/2014/main" id="{94417A12-FF5B-0286-7C03-507CB5144645}"/>
                  </a:ext>
                </a:extLst>
              </p:cNvPr>
              <p:cNvSpPr/>
              <p:nvPr/>
            </p:nvSpPr>
            <p:spPr>
              <a:xfrm>
                <a:off x="3742829" y="2644076"/>
                <a:ext cx="1731003" cy="579900"/>
              </a:xfrm>
              <a:prstGeom prst="roundRect">
                <a:avLst>
                  <a:gd name="adj" fmla="val 50000"/>
                </a:avLst>
              </a:prstGeom>
              <a:solidFill>
                <a:srgbClr val="4F67A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700"/>
                  <a:buFont typeface="Arial"/>
                  <a:buNone/>
                </a:pPr>
                <a:endParaRPr sz="17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8" name="Google Shape;2333;p34">
                <a:extLst>
                  <a:ext uri="{FF2B5EF4-FFF2-40B4-BE49-F238E27FC236}">
                    <a16:creationId xmlns:a16="http://schemas.microsoft.com/office/drawing/2014/main" id="{42D4094F-D791-6547-74D0-ED2463E6C983}"/>
                  </a:ext>
                </a:extLst>
              </p:cNvPr>
              <p:cNvSpPr/>
              <p:nvPr/>
            </p:nvSpPr>
            <p:spPr>
              <a:xfrm>
                <a:off x="3844823" y="2730158"/>
                <a:ext cx="1608490" cy="399900"/>
              </a:xfrm>
              <a:prstGeom prst="roundRect">
                <a:avLst>
                  <a:gd name="adj" fmla="val 0"/>
                </a:avLst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lvl="0" algn="ctr">
                  <a:buSzPts val="1100"/>
                </a:pPr>
                <a:r>
                  <a:rPr lang="en-US" sz="1800" dirty="0" err="1">
                    <a:solidFill>
                      <a:schemeClr val="tx1"/>
                    </a:solidFill>
                    <a:latin typeface="Times New Roman" panose="02020603050405020304" pitchFamily="18" charset="0"/>
                    <a:ea typeface="Fira Sans Extra Condensed Medium"/>
                    <a:cs typeface="Times New Roman" panose="02020603050405020304" pitchFamily="18" charset="0"/>
                    <a:sym typeface="Fira Sans Extra Condensed Medium"/>
                  </a:rPr>
                  <a:t>contrôle</a:t>
                </a:r>
                <a:r>
                  <a:rPr lang="en-US" sz="18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Fira Sans Extra Condensed Medium"/>
                    <a:cs typeface="Times New Roman" panose="02020603050405020304" pitchFamily="18" charset="0"/>
                    <a:sym typeface="Fira Sans Extra Condensed Medium"/>
                  </a:rPr>
                  <a:t> </a:t>
                </a:r>
                <a:r>
                  <a:rPr lang="en-US" sz="1800" dirty="0" err="1">
                    <a:solidFill>
                      <a:schemeClr val="tx1"/>
                    </a:solidFill>
                    <a:latin typeface="Times New Roman" panose="02020603050405020304" pitchFamily="18" charset="0"/>
                    <a:ea typeface="Fira Sans Extra Condensed Medium"/>
                    <a:cs typeface="Times New Roman" panose="02020603050405020304" pitchFamily="18" charset="0"/>
                    <a:sym typeface="Fira Sans Extra Condensed Medium"/>
                  </a:rPr>
                  <a:t>d’accès</a:t>
                </a:r>
                <a:r>
                  <a:rPr lang="en-US" sz="18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Fira Sans Extra Condensed Medium"/>
                    <a:cs typeface="Times New Roman" panose="02020603050405020304" pitchFamily="18" charset="0"/>
                    <a:sym typeface="Fira Sans Extra Condensed Medium"/>
                  </a:rPr>
                  <a:t> avec l’ESP32</a:t>
                </a:r>
                <a:endParaRPr sz="1800" b="0" i="0" u="none" strike="noStrike" cap="none" dirty="0">
                  <a:solidFill>
                    <a:schemeClr val="tx1"/>
                  </a:solidFill>
                  <a:latin typeface="Times New Roman" panose="02020603050405020304" pitchFamily="18" charset="0"/>
                  <a:ea typeface="Fira Sans Extra Condensed Medium"/>
                  <a:cs typeface="Times New Roman" panose="02020603050405020304" pitchFamily="18" charset="0"/>
                  <a:sym typeface="Fira Sans Extra Condensed Medium"/>
                </a:endParaRPr>
              </a:p>
            </p:txBody>
          </p:sp>
          <p:sp>
            <p:nvSpPr>
              <p:cNvPr id="230" name="Google Shape;2335;p34">
                <a:extLst>
                  <a:ext uri="{FF2B5EF4-FFF2-40B4-BE49-F238E27FC236}">
                    <a16:creationId xmlns:a16="http://schemas.microsoft.com/office/drawing/2014/main" id="{FF881A52-952B-9E91-2E21-7EF1CE69EC35}"/>
                  </a:ext>
                </a:extLst>
              </p:cNvPr>
              <p:cNvSpPr/>
              <p:nvPr/>
            </p:nvSpPr>
            <p:spPr>
              <a:xfrm>
                <a:off x="3109910" y="2937269"/>
                <a:ext cx="507620" cy="19"/>
              </a:xfrm>
              <a:custGeom>
                <a:avLst/>
                <a:gdLst/>
                <a:ahLst/>
                <a:cxnLst/>
                <a:rect l="l" t="t" r="r" b="b"/>
                <a:pathLst>
                  <a:path w="27037" h="1" fill="none" extrusionOk="0">
                    <a:moveTo>
                      <a:pt x="0" y="0"/>
                    </a:moveTo>
                    <a:lnTo>
                      <a:pt x="27036" y="0"/>
                    </a:lnTo>
                  </a:path>
                </a:pathLst>
              </a:custGeom>
              <a:noFill/>
              <a:ln w="23150" cap="flat" cmpd="sng">
                <a:solidFill>
                  <a:srgbClr val="8BA2D9"/>
                </a:solidFill>
                <a:prstDash val="solid"/>
                <a:miter lim="2807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700"/>
                  <a:buFont typeface="Arial"/>
                  <a:buNone/>
                </a:pPr>
                <a:endParaRPr sz="17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1" name="Google Shape;2336;p34">
                <a:extLst>
                  <a:ext uri="{FF2B5EF4-FFF2-40B4-BE49-F238E27FC236}">
                    <a16:creationId xmlns:a16="http://schemas.microsoft.com/office/drawing/2014/main" id="{1D1D2D1E-B679-764E-DD0D-373306B94989}"/>
                  </a:ext>
                </a:extLst>
              </p:cNvPr>
              <p:cNvSpPr/>
              <p:nvPr/>
            </p:nvSpPr>
            <p:spPr>
              <a:xfrm>
                <a:off x="3085653" y="2892998"/>
                <a:ext cx="94908" cy="92260"/>
              </a:xfrm>
              <a:custGeom>
                <a:avLst/>
                <a:gdLst/>
                <a:ahLst/>
                <a:cxnLst/>
                <a:rect l="l" t="t" r="r" b="b"/>
                <a:pathLst>
                  <a:path w="5055" h="4914" extrusionOk="0">
                    <a:moveTo>
                      <a:pt x="2472" y="0"/>
                    </a:moveTo>
                    <a:cubicBezTo>
                      <a:pt x="1180" y="0"/>
                      <a:pt x="1" y="1067"/>
                      <a:pt x="1" y="2471"/>
                    </a:cubicBezTo>
                    <a:cubicBezTo>
                      <a:pt x="1" y="3874"/>
                      <a:pt x="1180" y="4913"/>
                      <a:pt x="2472" y="4913"/>
                    </a:cubicBezTo>
                    <a:cubicBezTo>
                      <a:pt x="3875" y="4913"/>
                      <a:pt x="5054" y="3874"/>
                      <a:pt x="5054" y="2471"/>
                    </a:cubicBezTo>
                    <a:cubicBezTo>
                      <a:pt x="5054" y="1067"/>
                      <a:pt x="3875" y="0"/>
                      <a:pt x="2472" y="0"/>
                    </a:cubicBezTo>
                    <a:close/>
                  </a:path>
                </a:pathLst>
              </a:custGeom>
              <a:solidFill>
                <a:srgbClr val="8BA2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700"/>
                  <a:buFont typeface="Arial"/>
                  <a:buNone/>
                </a:pPr>
                <a:endParaRPr sz="17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2" name="Google Shape;2337;p34">
                <a:extLst>
                  <a:ext uri="{FF2B5EF4-FFF2-40B4-BE49-F238E27FC236}">
                    <a16:creationId xmlns:a16="http://schemas.microsoft.com/office/drawing/2014/main" id="{CD3B4D35-8189-97A4-8E1B-A5B38D556FC1}"/>
                  </a:ext>
                </a:extLst>
              </p:cNvPr>
              <p:cNvSpPr/>
              <p:nvPr/>
            </p:nvSpPr>
            <p:spPr>
              <a:xfrm>
                <a:off x="3419850" y="2728530"/>
                <a:ext cx="445944" cy="445944"/>
              </a:xfrm>
              <a:custGeom>
                <a:avLst/>
                <a:gdLst/>
                <a:ahLst/>
                <a:cxnLst/>
                <a:rect l="l" t="t" r="r" b="b"/>
                <a:pathLst>
                  <a:path w="23752" h="23752" extrusionOk="0">
                    <a:moveTo>
                      <a:pt x="11932" y="1"/>
                    </a:moveTo>
                    <a:cubicBezTo>
                      <a:pt x="5250" y="1"/>
                      <a:pt x="0" y="5251"/>
                      <a:pt x="0" y="11932"/>
                    </a:cubicBezTo>
                    <a:cubicBezTo>
                      <a:pt x="0" y="18474"/>
                      <a:pt x="5250" y="23752"/>
                      <a:pt x="11932" y="23752"/>
                    </a:cubicBezTo>
                    <a:cubicBezTo>
                      <a:pt x="18473" y="23752"/>
                      <a:pt x="23751" y="18474"/>
                      <a:pt x="23751" y="11932"/>
                    </a:cubicBezTo>
                    <a:cubicBezTo>
                      <a:pt x="23751" y="5251"/>
                      <a:pt x="18473" y="1"/>
                      <a:pt x="11932" y="1"/>
                    </a:cubicBezTo>
                    <a:close/>
                  </a:path>
                </a:pathLst>
              </a:custGeom>
              <a:solidFill>
                <a:srgbClr val="8BA2D9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700"/>
                  <a:buFont typeface="Arial"/>
                  <a:buNone/>
                </a:pPr>
                <a:r>
                  <a:rPr lang="en" sz="1700" b="1" i="0" u="none" strike="noStrike" cap="none">
                    <a:solidFill>
                      <a:srgbClr val="FFFFFF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3</a:t>
                </a:r>
                <a:endParaRPr sz="1700" b="1" i="0" u="none" strike="noStrike" cap="none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</p:grpSp>
        <p:sp>
          <p:nvSpPr>
            <p:cNvPr id="198" name="Google Shape;2338;p34">
              <a:extLst>
                <a:ext uri="{FF2B5EF4-FFF2-40B4-BE49-F238E27FC236}">
                  <a16:creationId xmlns:a16="http://schemas.microsoft.com/office/drawing/2014/main" id="{78F752BC-1FE4-D338-1DFF-9CD86CAE383E}"/>
                </a:ext>
              </a:extLst>
            </p:cNvPr>
            <p:cNvSpPr/>
            <p:nvPr/>
          </p:nvSpPr>
          <p:spPr>
            <a:xfrm>
              <a:off x="3808412" y="2195996"/>
              <a:ext cx="122961" cy="122961"/>
            </a:xfrm>
            <a:custGeom>
              <a:avLst/>
              <a:gdLst/>
              <a:ahLst/>
              <a:cxnLst/>
              <a:rect l="l" t="t" r="r" b="b"/>
              <a:pathLst>
                <a:path w="8536" h="8536" extrusionOk="0">
                  <a:moveTo>
                    <a:pt x="4324" y="1"/>
                  </a:moveTo>
                  <a:cubicBezTo>
                    <a:pt x="1854" y="1"/>
                    <a:pt x="1" y="1994"/>
                    <a:pt x="1" y="4325"/>
                  </a:cubicBezTo>
                  <a:cubicBezTo>
                    <a:pt x="1" y="6655"/>
                    <a:pt x="1854" y="8536"/>
                    <a:pt x="4324" y="8536"/>
                  </a:cubicBezTo>
                  <a:cubicBezTo>
                    <a:pt x="6654" y="8536"/>
                    <a:pt x="8535" y="6655"/>
                    <a:pt x="8535" y="4325"/>
                  </a:cubicBezTo>
                  <a:cubicBezTo>
                    <a:pt x="8535" y="1994"/>
                    <a:pt x="6654" y="1"/>
                    <a:pt x="43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99" name="Google Shape;2339;p34">
              <a:extLst>
                <a:ext uri="{FF2B5EF4-FFF2-40B4-BE49-F238E27FC236}">
                  <a16:creationId xmlns:a16="http://schemas.microsoft.com/office/drawing/2014/main" id="{D57AEAA3-CEA9-929E-7475-4E0773AB16AD}"/>
                </a:ext>
              </a:extLst>
            </p:cNvPr>
            <p:cNvGrpSpPr/>
            <p:nvPr/>
          </p:nvGrpSpPr>
          <p:grpSpPr>
            <a:xfrm>
              <a:off x="3833358" y="2184747"/>
              <a:ext cx="1900573" cy="444899"/>
              <a:chOff x="2976025" y="3386086"/>
              <a:chExt cx="2477283" cy="579900"/>
            </a:xfrm>
          </p:grpSpPr>
          <p:sp>
            <p:nvSpPr>
              <p:cNvPr id="221" name="Google Shape;2340;p34">
                <a:extLst>
                  <a:ext uri="{FF2B5EF4-FFF2-40B4-BE49-F238E27FC236}">
                    <a16:creationId xmlns:a16="http://schemas.microsoft.com/office/drawing/2014/main" id="{BE98DA71-8614-60E7-7392-2D08A1580AFC}"/>
                  </a:ext>
                </a:extLst>
              </p:cNvPr>
              <p:cNvSpPr/>
              <p:nvPr/>
            </p:nvSpPr>
            <p:spPr>
              <a:xfrm>
                <a:off x="3582261" y="3386086"/>
                <a:ext cx="1871046" cy="579900"/>
              </a:xfrm>
              <a:prstGeom prst="roundRect">
                <a:avLst>
                  <a:gd name="adj" fmla="val 50000"/>
                </a:avLst>
              </a:prstGeom>
              <a:solidFill>
                <a:srgbClr val="7962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700"/>
                  <a:buFont typeface="Arial"/>
                  <a:buNone/>
                </a:pPr>
                <a:endParaRPr sz="17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2" name="Google Shape;2341;p34">
                <a:extLst>
                  <a:ext uri="{FF2B5EF4-FFF2-40B4-BE49-F238E27FC236}">
                    <a16:creationId xmlns:a16="http://schemas.microsoft.com/office/drawing/2014/main" id="{80427743-1072-C522-12CC-9F4A03CAB68F}"/>
                  </a:ext>
                </a:extLst>
              </p:cNvPr>
              <p:cNvSpPr/>
              <p:nvPr/>
            </p:nvSpPr>
            <p:spPr>
              <a:xfrm>
                <a:off x="3684255" y="3470553"/>
                <a:ext cx="1769053" cy="399900"/>
              </a:xfrm>
              <a:prstGeom prst="roundRect">
                <a:avLst>
                  <a:gd name="adj" fmla="val 0"/>
                </a:avLst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lvl="0" algn="ctr">
                  <a:buSzPts val="1100"/>
                </a:pPr>
                <a:r>
                  <a:rPr lang="en-US" sz="18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Fira Sans Extra Condensed Medium"/>
                    <a:cs typeface="Times New Roman" panose="02020603050405020304" pitchFamily="18" charset="0"/>
                    <a:sym typeface="Fira Sans Extra Condensed Medium"/>
                  </a:rPr>
                  <a:t>base de données Firebase</a:t>
                </a:r>
                <a:endParaRPr sz="1800" b="0" i="0" u="none" strike="noStrike" cap="none" dirty="0">
                  <a:solidFill>
                    <a:schemeClr val="tx1"/>
                  </a:solidFill>
                  <a:latin typeface="Times New Roman" panose="02020603050405020304" pitchFamily="18" charset="0"/>
                  <a:ea typeface="Fira Sans Extra Condensed Medium"/>
                  <a:cs typeface="Times New Roman" panose="02020603050405020304" pitchFamily="18" charset="0"/>
                  <a:sym typeface="Fira Sans Extra Condensed Medium"/>
                </a:endParaRPr>
              </a:p>
            </p:txBody>
          </p:sp>
          <p:sp>
            <p:nvSpPr>
              <p:cNvPr id="224" name="Google Shape;2343;p34">
                <a:extLst>
                  <a:ext uri="{FF2B5EF4-FFF2-40B4-BE49-F238E27FC236}">
                    <a16:creationId xmlns:a16="http://schemas.microsoft.com/office/drawing/2014/main" id="{BEEF08F6-5052-45BB-78BD-96D13F2DDD74}"/>
                  </a:ext>
                </a:extLst>
              </p:cNvPr>
              <p:cNvSpPr/>
              <p:nvPr/>
            </p:nvSpPr>
            <p:spPr>
              <a:xfrm>
                <a:off x="2998161" y="3466478"/>
                <a:ext cx="511844" cy="215068"/>
              </a:xfrm>
              <a:custGeom>
                <a:avLst/>
                <a:gdLst/>
                <a:ahLst/>
                <a:cxnLst/>
                <a:rect l="l" t="t" r="r" b="b"/>
                <a:pathLst>
                  <a:path w="27262" h="11455" fill="none" extrusionOk="0">
                    <a:moveTo>
                      <a:pt x="1" y="0"/>
                    </a:moveTo>
                    <a:lnTo>
                      <a:pt x="27261" y="11455"/>
                    </a:lnTo>
                  </a:path>
                </a:pathLst>
              </a:custGeom>
              <a:noFill/>
              <a:ln w="23150" cap="flat" cmpd="sng">
                <a:solidFill>
                  <a:srgbClr val="A58FBF"/>
                </a:solidFill>
                <a:prstDash val="solid"/>
                <a:miter lim="2807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700"/>
                  <a:buFont typeface="Arial"/>
                  <a:buNone/>
                </a:pPr>
                <a:endParaRPr sz="17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5" name="Google Shape;2344;p34">
                <a:extLst>
                  <a:ext uri="{FF2B5EF4-FFF2-40B4-BE49-F238E27FC236}">
                    <a16:creationId xmlns:a16="http://schemas.microsoft.com/office/drawing/2014/main" id="{17927861-19E0-E4AE-3892-3032277DDE60}"/>
                  </a:ext>
                </a:extLst>
              </p:cNvPr>
              <p:cNvSpPr/>
              <p:nvPr/>
            </p:nvSpPr>
            <p:spPr>
              <a:xfrm>
                <a:off x="2976025" y="3435368"/>
                <a:ext cx="94363" cy="92279"/>
              </a:xfrm>
              <a:custGeom>
                <a:avLst/>
                <a:gdLst/>
                <a:ahLst/>
                <a:cxnLst/>
                <a:rect l="l" t="t" r="r" b="b"/>
                <a:pathLst>
                  <a:path w="5026" h="4915" extrusionOk="0">
                    <a:moveTo>
                      <a:pt x="2583" y="1"/>
                    </a:moveTo>
                    <a:cubicBezTo>
                      <a:pt x="1180" y="1"/>
                      <a:pt x="0" y="1068"/>
                      <a:pt x="0" y="2472"/>
                    </a:cubicBezTo>
                    <a:cubicBezTo>
                      <a:pt x="0" y="3763"/>
                      <a:pt x="1180" y="4914"/>
                      <a:pt x="2583" y="4914"/>
                    </a:cubicBezTo>
                    <a:cubicBezTo>
                      <a:pt x="3875" y="4914"/>
                      <a:pt x="5026" y="3763"/>
                      <a:pt x="5026" y="2472"/>
                    </a:cubicBezTo>
                    <a:cubicBezTo>
                      <a:pt x="5026" y="1068"/>
                      <a:pt x="3875" y="1"/>
                      <a:pt x="2583" y="1"/>
                    </a:cubicBezTo>
                    <a:close/>
                  </a:path>
                </a:pathLst>
              </a:custGeom>
              <a:solidFill>
                <a:srgbClr val="A58F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700"/>
                  <a:buFont typeface="Arial"/>
                  <a:buNone/>
                </a:pPr>
                <a:endParaRPr sz="17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6" name="Google Shape;2345;p34">
                <a:extLst>
                  <a:ext uri="{FF2B5EF4-FFF2-40B4-BE49-F238E27FC236}">
                    <a16:creationId xmlns:a16="http://schemas.microsoft.com/office/drawing/2014/main" id="{7A8FC663-1B47-4DE5-54B6-F70A7CCBA86D}"/>
                  </a:ext>
                </a:extLst>
              </p:cNvPr>
              <p:cNvSpPr/>
              <p:nvPr/>
            </p:nvSpPr>
            <p:spPr>
              <a:xfrm>
                <a:off x="3259604" y="3474908"/>
                <a:ext cx="445418" cy="445944"/>
              </a:xfrm>
              <a:custGeom>
                <a:avLst/>
                <a:gdLst/>
                <a:ahLst/>
                <a:cxnLst/>
                <a:rect l="l" t="t" r="r" b="b"/>
                <a:pathLst>
                  <a:path w="23724" h="23752" extrusionOk="0">
                    <a:moveTo>
                      <a:pt x="11932" y="1"/>
                    </a:moveTo>
                    <a:cubicBezTo>
                      <a:pt x="5251" y="1"/>
                      <a:pt x="1" y="5279"/>
                      <a:pt x="1" y="11820"/>
                    </a:cubicBezTo>
                    <a:cubicBezTo>
                      <a:pt x="1" y="18390"/>
                      <a:pt x="5251" y="23752"/>
                      <a:pt x="11932" y="23752"/>
                    </a:cubicBezTo>
                    <a:cubicBezTo>
                      <a:pt x="18474" y="23752"/>
                      <a:pt x="23724" y="18390"/>
                      <a:pt x="23724" y="11820"/>
                    </a:cubicBezTo>
                    <a:cubicBezTo>
                      <a:pt x="23724" y="5279"/>
                      <a:pt x="18474" y="1"/>
                      <a:pt x="11932" y="1"/>
                    </a:cubicBezTo>
                    <a:close/>
                  </a:path>
                </a:pathLst>
              </a:custGeom>
              <a:solidFill>
                <a:srgbClr val="A58FBF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700"/>
                  <a:buFont typeface="Arial"/>
                  <a:buNone/>
                </a:pPr>
                <a:r>
                  <a:rPr lang="en" sz="1700" b="1" i="0" u="none" strike="noStrike" cap="none">
                    <a:solidFill>
                      <a:srgbClr val="FFFFFF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4</a:t>
                </a:r>
                <a:endParaRPr sz="1700" b="1" i="0" u="none" strike="noStrike" cap="none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</p:grpSp>
        <p:sp>
          <p:nvSpPr>
            <p:cNvPr id="200" name="Google Shape;2346;p34">
              <a:extLst>
                <a:ext uri="{FF2B5EF4-FFF2-40B4-BE49-F238E27FC236}">
                  <a16:creationId xmlns:a16="http://schemas.microsoft.com/office/drawing/2014/main" id="{2FA3D685-019F-853E-F893-A54B77797B44}"/>
                </a:ext>
              </a:extLst>
            </p:cNvPr>
            <p:cNvSpPr/>
            <p:nvPr/>
          </p:nvSpPr>
          <p:spPr>
            <a:xfrm>
              <a:off x="3472744" y="2625491"/>
              <a:ext cx="121348" cy="122961"/>
            </a:xfrm>
            <a:custGeom>
              <a:avLst/>
              <a:gdLst/>
              <a:ahLst/>
              <a:cxnLst/>
              <a:rect l="l" t="t" r="r" b="b"/>
              <a:pathLst>
                <a:path w="8424" h="8536" extrusionOk="0">
                  <a:moveTo>
                    <a:pt x="4212" y="0"/>
                  </a:moveTo>
                  <a:cubicBezTo>
                    <a:pt x="1882" y="0"/>
                    <a:pt x="1" y="1881"/>
                    <a:pt x="1" y="4212"/>
                  </a:cubicBezTo>
                  <a:cubicBezTo>
                    <a:pt x="1" y="6570"/>
                    <a:pt x="1882" y="8535"/>
                    <a:pt x="4212" y="8535"/>
                  </a:cubicBezTo>
                  <a:cubicBezTo>
                    <a:pt x="6570" y="8535"/>
                    <a:pt x="8423" y="6570"/>
                    <a:pt x="8423" y="4212"/>
                  </a:cubicBezTo>
                  <a:cubicBezTo>
                    <a:pt x="8423" y="1881"/>
                    <a:pt x="6570" y="0"/>
                    <a:pt x="42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01" name="Google Shape;2347;p34">
              <a:extLst>
                <a:ext uri="{FF2B5EF4-FFF2-40B4-BE49-F238E27FC236}">
                  <a16:creationId xmlns:a16="http://schemas.microsoft.com/office/drawing/2014/main" id="{DABDC7E0-BB15-11FD-FA55-DD5383BC5CF4}"/>
                </a:ext>
              </a:extLst>
            </p:cNvPr>
            <p:cNvGrpSpPr/>
            <p:nvPr/>
          </p:nvGrpSpPr>
          <p:grpSpPr>
            <a:xfrm>
              <a:off x="3498112" y="2650818"/>
              <a:ext cx="2149018" cy="547998"/>
              <a:chOff x="2539054" y="3993584"/>
              <a:chExt cx="2801118" cy="714284"/>
            </a:xfrm>
          </p:grpSpPr>
          <p:sp>
            <p:nvSpPr>
              <p:cNvPr id="215" name="Google Shape;2348;p34">
                <a:extLst>
                  <a:ext uri="{FF2B5EF4-FFF2-40B4-BE49-F238E27FC236}">
                    <a16:creationId xmlns:a16="http://schemas.microsoft.com/office/drawing/2014/main" id="{9148C28E-E56F-7E7E-5A68-32D86C37169F}"/>
                  </a:ext>
                </a:extLst>
              </p:cNvPr>
              <p:cNvSpPr/>
              <p:nvPr/>
            </p:nvSpPr>
            <p:spPr>
              <a:xfrm>
                <a:off x="2898212" y="4127968"/>
                <a:ext cx="2441960" cy="579900"/>
              </a:xfrm>
              <a:prstGeom prst="roundRect">
                <a:avLst>
                  <a:gd name="adj" fmla="val 50000"/>
                </a:avLst>
              </a:prstGeom>
              <a:solidFill>
                <a:srgbClr val="9E50A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700"/>
                  <a:buFont typeface="Arial"/>
                  <a:buNone/>
                </a:pPr>
                <a:endParaRPr sz="17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6" name="Google Shape;2349;p34">
                <a:extLst>
                  <a:ext uri="{FF2B5EF4-FFF2-40B4-BE49-F238E27FC236}">
                    <a16:creationId xmlns:a16="http://schemas.microsoft.com/office/drawing/2014/main" id="{3492532A-B36F-9891-551F-2FD0A0248900}"/>
                  </a:ext>
                </a:extLst>
              </p:cNvPr>
              <p:cNvSpPr/>
              <p:nvPr/>
            </p:nvSpPr>
            <p:spPr>
              <a:xfrm>
                <a:off x="3193069" y="4213905"/>
                <a:ext cx="2134008" cy="399900"/>
              </a:xfrm>
              <a:prstGeom prst="roundRect">
                <a:avLst>
                  <a:gd name="adj" fmla="val 0"/>
                </a:avLst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lvl="0" algn="ctr">
                  <a:buSzPts val="1100"/>
                </a:pPr>
                <a:r>
                  <a:rPr lang="en-US" sz="18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Fira Sans Extra Condensed Medium"/>
                    <a:cs typeface="Times New Roman" panose="02020603050405020304" pitchFamily="18" charset="0"/>
                    <a:sym typeface="Fira Sans Extra Condensed Medium"/>
                  </a:rPr>
                  <a:t>application mobile pour </a:t>
                </a:r>
                <a:r>
                  <a:rPr lang="en-US" sz="1800" dirty="0" err="1">
                    <a:solidFill>
                      <a:schemeClr val="tx1"/>
                    </a:solidFill>
                    <a:latin typeface="Times New Roman" panose="02020603050405020304" pitchFamily="18" charset="0"/>
                    <a:ea typeface="Fira Sans Extra Condensed Medium"/>
                    <a:cs typeface="Times New Roman" panose="02020603050405020304" pitchFamily="18" charset="0"/>
                    <a:sym typeface="Fira Sans Extra Condensed Medium"/>
                  </a:rPr>
                  <a:t>l’administrateur</a:t>
                </a:r>
                <a:endParaRPr sz="1800" i="0" u="none" strike="noStrike" cap="none" dirty="0">
                  <a:solidFill>
                    <a:schemeClr val="tx1"/>
                  </a:solidFill>
                  <a:latin typeface="Times New Roman" panose="02020603050405020304" pitchFamily="18" charset="0"/>
                  <a:ea typeface="Fira Sans Extra Condensed Medium"/>
                  <a:cs typeface="Times New Roman" panose="02020603050405020304" pitchFamily="18" charset="0"/>
                  <a:sym typeface="Fira Sans Extra Condensed Medium"/>
                </a:endParaRPr>
              </a:p>
            </p:txBody>
          </p:sp>
          <p:sp>
            <p:nvSpPr>
              <p:cNvPr id="218" name="Google Shape;2351;p34">
                <a:extLst>
                  <a:ext uri="{FF2B5EF4-FFF2-40B4-BE49-F238E27FC236}">
                    <a16:creationId xmlns:a16="http://schemas.microsoft.com/office/drawing/2014/main" id="{097CC66A-DA17-34D2-0186-10AE63E580BE}"/>
                  </a:ext>
                </a:extLst>
              </p:cNvPr>
              <p:cNvSpPr/>
              <p:nvPr/>
            </p:nvSpPr>
            <p:spPr>
              <a:xfrm>
                <a:off x="2574370" y="4017822"/>
                <a:ext cx="307328" cy="399570"/>
              </a:xfrm>
              <a:custGeom>
                <a:avLst/>
                <a:gdLst/>
                <a:ahLst/>
                <a:cxnLst/>
                <a:rect l="l" t="t" r="r" b="b"/>
                <a:pathLst>
                  <a:path w="16369" h="21282" fill="none" extrusionOk="0">
                    <a:moveTo>
                      <a:pt x="0" y="1"/>
                    </a:moveTo>
                    <a:lnTo>
                      <a:pt x="16368" y="21281"/>
                    </a:lnTo>
                  </a:path>
                </a:pathLst>
              </a:custGeom>
              <a:noFill/>
              <a:ln w="23150" cap="flat" cmpd="sng">
                <a:solidFill>
                  <a:srgbClr val="CE85DA"/>
                </a:solidFill>
                <a:prstDash val="solid"/>
                <a:miter lim="2807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700"/>
                  <a:buFont typeface="Arial"/>
                  <a:buNone/>
                </a:pPr>
                <a:endParaRPr sz="17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9" name="Google Shape;2352;p34">
                <a:extLst>
                  <a:ext uri="{FF2B5EF4-FFF2-40B4-BE49-F238E27FC236}">
                    <a16:creationId xmlns:a16="http://schemas.microsoft.com/office/drawing/2014/main" id="{25BC8A07-AFC4-F9E0-3C16-A3F60DA53616}"/>
                  </a:ext>
                </a:extLst>
              </p:cNvPr>
              <p:cNvSpPr/>
              <p:nvPr/>
            </p:nvSpPr>
            <p:spPr>
              <a:xfrm>
                <a:off x="2539054" y="3993584"/>
                <a:ext cx="92260" cy="92260"/>
              </a:xfrm>
              <a:custGeom>
                <a:avLst/>
                <a:gdLst/>
                <a:ahLst/>
                <a:cxnLst/>
                <a:rect l="l" t="t" r="r" b="b"/>
                <a:pathLst>
                  <a:path w="4914" h="4914" extrusionOk="0">
                    <a:moveTo>
                      <a:pt x="2443" y="0"/>
                    </a:moveTo>
                    <a:cubicBezTo>
                      <a:pt x="1039" y="0"/>
                      <a:pt x="0" y="1151"/>
                      <a:pt x="0" y="2443"/>
                    </a:cubicBezTo>
                    <a:cubicBezTo>
                      <a:pt x="0" y="3846"/>
                      <a:pt x="1039" y="4913"/>
                      <a:pt x="2443" y="4913"/>
                    </a:cubicBezTo>
                    <a:cubicBezTo>
                      <a:pt x="3847" y="4913"/>
                      <a:pt x="4914" y="3846"/>
                      <a:pt x="4914" y="2443"/>
                    </a:cubicBezTo>
                    <a:cubicBezTo>
                      <a:pt x="4914" y="1151"/>
                      <a:pt x="3847" y="0"/>
                      <a:pt x="2443" y="0"/>
                    </a:cubicBezTo>
                    <a:close/>
                  </a:path>
                </a:pathLst>
              </a:custGeom>
              <a:solidFill>
                <a:srgbClr val="CE85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700"/>
                  <a:buFont typeface="Arial"/>
                  <a:buNone/>
                </a:pPr>
                <a:endParaRPr sz="17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0" name="Google Shape;2353;p34">
                <a:extLst>
                  <a:ext uri="{FF2B5EF4-FFF2-40B4-BE49-F238E27FC236}">
                    <a16:creationId xmlns:a16="http://schemas.microsoft.com/office/drawing/2014/main" id="{1AF7F1E5-4AEA-49DA-DFDE-D1690447776E}"/>
                  </a:ext>
                </a:extLst>
              </p:cNvPr>
              <p:cNvSpPr/>
              <p:nvPr/>
            </p:nvSpPr>
            <p:spPr>
              <a:xfrm>
                <a:off x="2686119" y="4219709"/>
                <a:ext cx="445944" cy="448047"/>
              </a:xfrm>
              <a:custGeom>
                <a:avLst/>
                <a:gdLst/>
                <a:ahLst/>
                <a:cxnLst/>
                <a:rect l="l" t="t" r="r" b="b"/>
                <a:pathLst>
                  <a:path w="23752" h="23864" extrusionOk="0">
                    <a:moveTo>
                      <a:pt x="11932" y="0"/>
                    </a:moveTo>
                    <a:cubicBezTo>
                      <a:pt x="5391" y="0"/>
                      <a:pt x="0" y="5391"/>
                      <a:pt x="0" y="11932"/>
                    </a:cubicBezTo>
                    <a:cubicBezTo>
                      <a:pt x="0" y="18473"/>
                      <a:pt x="5391" y="23864"/>
                      <a:pt x="11932" y="23864"/>
                    </a:cubicBezTo>
                    <a:cubicBezTo>
                      <a:pt x="18473" y="23864"/>
                      <a:pt x="23752" y="18473"/>
                      <a:pt x="23752" y="11932"/>
                    </a:cubicBezTo>
                    <a:cubicBezTo>
                      <a:pt x="23752" y="5391"/>
                      <a:pt x="18473" y="0"/>
                      <a:pt x="11932" y="0"/>
                    </a:cubicBezTo>
                    <a:close/>
                  </a:path>
                </a:pathLst>
              </a:custGeom>
              <a:solidFill>
                <a:srgbClr val="CE85DA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700"/>
                  <a:buFont typeface="Arial"/>
                  <a:buNone/>
                </a:pPr>
                <a:r>
                  <a:rPr lang="en" sz="1700" b="1" i="0" u="none" strike="noStrike" cap="none">
                    <a:solidFill>
                      <a:srgbClr val="FFFFFF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5</a:t>
                </a:r>
                <a:endParaRPr sz="1700" b="1" i="0" u="none" strike="noStrike" cap="none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</p:grpSp>
        <p:grpSp>
          <p:nvGrpSpPr>
            <p:cNvPr id="202" name="Google Shape;2354;p34">
              <a:extLst>
                <a:ext uri="{FF2B5EF4-FFF2-40B4-BE49-F238E27FC236}">
                  <a16:creationId xmlns:a16="http://schemas.microsoft.com/office/drawing/2014/main" id="{96D09255-B247-D07E-D532-5107CA27AECB}"/>
                </a:ext>
              </a:extLst>
            </p:cNvPr>
            <p:cNvGrpSpPr/>
            <p:nvPr/>
          </p:nvGrpSpPr>
          <p:grpSpPr>
            <a:xfrm>
              <a:off x="3499726" y="490334"/>
              <a:ext cx="1847162" cy="542931"/>
              <a:chOff x="2541157" y="1177519"/>
              <a:chExt cx="2407667" cy="707679"/>
            </a:xfrm>
          </p:grpSpPr>
          <p:sp>
            <p:nvSpPr>
              <p:cNvPr id="208" name="Google Shape;2355;p34">
                <a:extLst>
                  <a:ext uri="{FF2B5EF4-FFF2-40B4-BE49-F238E27FC236}">
                    <a16:creationId xmlns:a16="http://schemas.microsoft.com/office/drawing/2014/main" id="{660CB042-1F48-85D1-07C0-6C994DFAB607}"/>
                  </a:ext>
                </a:extLst>
              </p:cNvPr>
              <p:cNvSpPr/>
              <p:nvPr/>
            </p:nvSpPr>
            <p:spPr>
              <a:xfrm>
                <a:off x="2782765" y="1177519"/>
                <a:ext cx="2166059" cy="579900"/>
              </a:xfrm>
              <a:prstGeom prst="roundRect">
                <a:avLst>
                  <a:gd name="adj" fmla="val 50000"/>
                </a:avLst>
              </a:prstGeom>
              <a:solidFill>
                <a:srgbClr val="03C2A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700"/>
                  <a:buFont typeface="Arial"/>
                  <a:buNone/>
                </a:pPr>
                <a:endParaRPr sz="17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9" name="Google Shape;2356;p34">
                <a:extLst>
                  <a:ext uri="{FF2B5EF4-FFF2-40B4-BE49-F238E27FC236}">
                    <a16:creationId xmlns:a16="http://schemas.microsoft.com/office/drawing/2014/main" id="{EDE6754E-80D9-47CD-0214-445C2273A1A7}"/>
                  </a:ext>
                </a:extLst>
              </p:cNvPr>
              <p:cNvSpPr/>
              <p:nvPr/>
            </p:nvSpPr>
            <p:spPr>
              <a:xfrm>
                <a:off x="4680147" y="1454520"/>
                <a:ext cx="19" cy="19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700"/>
                  <a:buFont typeface="Arial"/>
                  <a:buNone/>
                </a:pPr>
                <a:endParaRPr sz="17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0" name="Google Shape;2357;p34">
                <a:extLst>
                  <a:ext uri="{FF2B5EF4-FFF2-40B4-BE49-F238E27FC236}">
                    <a16:creationId xmlns:a16="http://schemas.microsoft.com/office/drawing/2014/main" id="{F1842940-2030-9333-548D-7D5C5640B023}"/>
                  </a:ext>
                </a:extLst>
              </p:cNvPr>
              <p:cNvSpPr/>
              <p:nvPr/>
            </p:nvSpPr>
            <p:spPr>
              <a:xfrm>
                <a:off x="2591755" y="1467700"/>
                <a:ext cx="289942" cy="375857"/>
              </a:xfrm>
              <a:custGeom>
                <a:avLst/>
                <a:gdLst/>
                <a:ahLst/>
                <a:cxnLst/>
                <a:rect l="l" t="t" r="r" b="b"/>
                <a:pathLst>
                  <a:path w="15443" h="20019" fill="none" extrusionOk="0">
                    <a:moveTo>
                      <a:pt x="1" y="20018"/>
                    </a:moveTo>
                    <a:lnTo>
                      <a:pt x="15442" y="1"/>
                    </a:lnTo>
                  </a:path>
                </a:pathLst>
              </a:custGeom>
              <a:noFill/>
              <a:ln w="23150" cap="flat" cmpd="sng">
                <a:solidFill>
                  <a:srgbClr val="77EAD7"/>
                </a:solidFill>
                <a:prstDash val="solid"/>
                <a:miter lim="2807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700"/>
                  <a:buFont typeface="Arial"/>
                  <a:buNone/>
                </a:pPr>
                <a:endParaRPr sz="17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1" name="Google Shape;2358;p34">
                <a:extLst>
                  <a:ext uri="{FF2B5EF4-FFF2-40B4-BE49-F238E27FC236}">
                    <a16:creationId xmlns:a16="http://schemas.microsoft.com/office/drawing/2014/main" id="{E200F0BD-00B4-FBA1-E59E-31DAA19B3921}"/>
                  </a:ext>
                </a:extLst>
              </p:cNvPr>
              <p:cNvSpPr/>
              <p:nvPr/>
            </p:nvSpPr>
            <p:spPr>
              <a:xfrm>
                <a:off x="2541157" y="1792919"/>
                <a:ext cx="92260" cy="92279"/>
              </a:xfrm>
              <a:custGeom>
                <a:avLst/>
                <a:gdLst/>
                <a:ahLst/>
                <a:cxnLst/>
                <a:rect l="l" t="t" r="r" b="b"/>
                <a:pathLst>
                  <a:path w="4914" h="4915" extrusionOk="0">
                    <a:moveTo>
                      <a:pt x="2471" y="1"/>
                    </a:moveTo>
                    <a:cubicBezTo>
                      <a:pt x="1068" y="1"/>
                      <a:pt x="1" y="1040"/>
                      <a:pt x="1" y="2443"/>
                    </a:cubicBezTo>
                    <a:cubicBezTo>
                      <a:pt x="1" y="3847"/>
                      <a:pt x="1068" y="4914"/>
                      <a:pt x="2471" y="4914"/>
                    </a:cubicBezTo>
                    <a:cubicBezTo>
                      <a:pt x="3735" y="4914"/>
                      <a:pt x="4914" y="3847"/>
                      <a:pt x="4914" y="2443"/>
                    </a:cubicBezTo>
                    <a:cubicBezTo>
                      <a:pt x="4914" y="1040"/>
                      <a:pt x="3735" y="1"/>
                      <a:pt x="2471" y="1"/>
                    </a:cubicBezTo>
                    <a:close/>
                  </a:path>
                </a:pathLst>
              </a:custGeom>
              <a:solidFill>
                <a:srgbClr val="77EAD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700"/>
                  <a:buFont typeface="Arial"/>
                  <a:buNone/>
                </a:pPr>
                <a:endParaRPr sz="17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2" name="Google Shape;2359;p34">
                <a:extLst>
                  <a:ext uri="{FF2B5EF4-FFF2-40B4-BE49-F238E27FC236}">
                    <a16:creationId xmlns:a16="http://schemas.microsoft.com/office/drawing/2014/main" id="{842A856D-6B37-83BA-5FCB-B123AE3AC901}"/>
                  </a:ext>
                </a:extLst>
              </p:cNvPr>
              <p:cNvSpPr/>
              <p:nvPr/>
            </p:nvSpPr>
            <p:spPr>
              <a:xfrm>
                <a:off x="2686119" y="1237369"/>
                <a:ext cx="445944" cy="445418"/>
              </a:xfrm>
              <a:custGeom>
                <a:avLst/>
                <a:gdLst/>
                <a:ahLst/>
                <a:cxnLst/>
                <a:rect l="l" t="t" r="r" b="b"/>
                <a:pathLst>
                  <a:path w="23752" h="23724" extrusionOk="0">
                    <a:moveTo>
                      <a:pt x="11932" y="0"/>
                    </a:moveTo>
                    <a:cubicBezTo>
                      <a:pt x="5391" y="0"/>
                      <a:pt x="0" y="5250"/>
                      <a:pt x="0" y="11792"/>
                    </a:cubicBezTo>
                    <a:cubicBezTo>
                      <a:pt x="0" y="18473"/>
                      <a:pt x="5391" y="23723"/>
                      <a:pt x="11932" y="23723"/>
                    </a:cubicBezTo>
                    <a:cubicBezTo>
                      <a:pt x="18473" y="23723"/>
                      <a:pt x="23752" y="18473"/>
                      <a:pt x="23752" y="11792"/>
                    </a:cubicBezTo>
                    <a:cubicBezTo>
                      <a:pt x="23752" y="5250"/>
                      <a:pt x="18473" y="0"/>
                      <a:pt x="11932" y="0"/>
                    </a:cubicBezTo>
                    <a:close/>
                  </a:path>
                </a:pathLst>
              </a:custGeom>
              <a:solidFill>
                <a:srgbClr val="77EAD7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700"/>
                  <a:buFont typeface="Arial"/>
                  <a:buNone/>
                </a:pPr>
                <a:r>
                  <a:rPr lang="en" sz="1700" b="1" i="0" u="none" strike="noStrike" cap="none" dirty="0">
                    <a:solidFill>
                      <a:srgbClr val="FFFFFF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1</a:t>
                </a:r>
                <a:endParaRPr sz="1700" b="1" i="0" u="none" strike="noStrike" cap="none" dirty="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214" name="Google Shape;2361;p34">
                <a:extLst>
                  <a:ext uri="{FF2B5EF4-FFF2-40B4-BE49-F238E27FC236}">
                    <a16:creationId xmlns:a16="http://schemas.microsoft.com/office/drawing/2014/main" id="{723ECC90-AE68-C7BD-6F1C-2D4F2B45D91C}"/>
                  </a:ext>
                </a:extLst>
              </p:cNvPr>
              <p:cNvSpPr/>
              <p:nvPr/>
            </p:nvSpPr>
            <p:spPr>
              <a:xfrm>
                <a:off x="3113345" y="1240448"/>
                <a:ext cx="1566682" cy="399900"/>
              </a:xfrm>
              <a:prstGeom prst="roundRect">
                <a:avLst>
                  <a:gd name="adj" fmla="val 0"/>
                </a:avLst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lvl="0" algn="ctr">
                  <a:buSzPts val="1100"/>
                </a:pPr>
                <a:r>
                  <a:rPr lang="en-US" sz="1800" dirty="0" err="1">
                    <a:solidFill>
                      <a:schemeClr val="tx1"/>
                    </a:solidFill>
                    <a:latin typeface="Times New Roman" panose="02020603050405020304" pitchFamily="18" charset="0"/>
                    <a:ea typeface="Fira Sans Extra Condensed Medium"/>
                    <a:cs typeface="Times New Roman" panose="02020603050405020304" pitchFamily="18" charset="0"/>
                    <a:sym typeface="Fira Sans Extra Condensed Medium"/>
                  </a:rPr>
                  <a:t>détection</a:t>
                </a:r>
                <a:r>
                  <a:rPr lang="en-US" sz="18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Fira Sans Extra Condensed Medium"/>
                    <a:cs typeface="Times New Roman" panose="02020603050405020304" pitchFamily="18" charset="0"/>
                    <a:sym typeface="Fira Sans Extra Condensed Medium"/>
                  </a:rPr>
                  <a:t> via </a:t>
                </a:r>
                <a:r>
                  <a:rPr lang="en-US" sz="1800" dirty="0" err="1">
                    <a:solidFill>
                      <a:schemeClr val="tx1"/>
                    </a:solidFill>
                    <a:latin typeface="Times New Roman" panose="02020603050405020304" pitchFamily="18" charset="0"/>
                    <a:ea typeface="Fira Sans Extra Condensed Medium"/>
                    <a:cs typeface="Times New Roman" panose="02020603050405020304" pitchFamily="18" charset="0"/>
                    <a:sym typeface="Fira Sans Extra Condensed Medium"/>
                  </a:rPr>
                  <a:t>caméra</a:t>
                </a:r>
                <a:endParaRPr sz="1800" b="0" i="0" u="none" strike="noStrike" cap="none" dirty="0">
                  <a:solidFill>
                    <a:schemeClr val="tx1"/>
                  </a:solidFill>
                  <a:latin typeface="Times New Roman" panose="02020603050405020304" pitchFamily="18" charset="0"/>
                  <a:ea typeface="Fira Sans Extra Condensed Medium"/>
                  <a:cs typeface="Times New Roman" panose="02020603050405020304" pitchFamily="18" charset="0"/>
                  <a:sym typeface="Fira Sans Extra Condensed Medium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54036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6" grpId="0" animBg="1"/>
      <p:bldP spid="1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14504E-4288-C7D1-DCB6-A125AE30C3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480;p35">
            <a:extLst>
              <a:ext uri="{FF2B5EF4-FFF2-40B4-BE49-F238E27FC236}">
                <a16:creationId xmlns:a16="http://schemas.microsoft.com/office/drawing/2014/main" id="{47975445-6F25-FE50-C19B-5400B55D5E12}"/>
              </a:ext>
            </a:extLst>
          </p:cNvPr>
          <p:cNvSpPr txBox="1">
            <a:spLocks noGrp="1"/>
          </p:cNvSpPr>
          <p:nvPr/>
        </p:nvSpPr>
        <p:spPr>
          <a:xfrm>
            <a:off x="8234742" y="4584745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endParaRPr dirty="0"/>
          </a:p>
        </p:txBody>
      </p:sp>
      <p:cxnSp>
        <p:nvCxnSpPr>
          <p:cNvPr id="26" name="Google Shape;2487;p35">
            <a:extLst>
              <a:ext uri="{FF2B5EF4-FFF2-40B4-BE49-F238E27FC236}">
                <a16:creationId xmlns:a16="http://schemas.microsoft.com/office/drawing/2014/main" id="{FC295955-00A0-9AE6-204C-45BEB71A1252}"/>
              </a:ext>
            </a:extLst>
          </p:cNvPr>
          <p:cNvCxnSpPr/>
          <p:nvPr/>
        </p:nvCxnSpPr>
        <p:spPr>
          <a:xfrm>
            <a:off x="-373517" y="382944"/>
            <a:ext cx="1423800" cy="0"/>
          </a:xfrm>
          <a:prstGeom prst="straightConnector1">
            <a:avLst/>
          </a:prstGeom>
          <a:noFill/>
          <a:ln w="9525" cap="flat" cmpd="sng">
            <a:solidFill>
              <a:srgbClr val="B1B4C4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7" name="Google Shape;2488;p35">
            <a:extLst>
              <a:ext uri="{FF2B5EF4-FFF2-40B4-BE49-F238E27FC236}">
                <a16:creationId xmlns:a16="http://schemas.microsoft.com/office/drawing/2014/main" id="{88C646A1-2A07-D7B3-3C7D-3D6DEC9377DC}"/>
              </a:ext>
            </a:extLst>
          </p:cNvPr>
          <p:cNvCxnSpPr/>
          <p:nvPr/>
        </p:nvCxnSpPr>
        <p:spPr>
          <a:xfrm>
            <a:off x="4953133" y="382944"/>
            <a:ext cx="3886800" cy="0"/>
          </a:xfrm>
          <a:prstGeom prst="straightConnector1">
            <a:avLst/>
          </a:prstGeom>
          <a:noFill/>
          <a:ln w="9525" cap="flat" cmpd="sng">
            <a:solidFill>
              <a:srgbClr val="B1B4C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8" name="Google Shape;2489;p35">
            <a:extLst>
              <a:ext uri="{FF2B5EF4-FFF2-40B4-BE49-F238E27FC236}">
                <a16:creationId xmlns:a16="http://schemas.microsoft.com/office/drawing/2014/main" id="{F1115BCC-E357-8C88-88B3-87EC8B0CAC62}"/>
              </a:ext>
            </a:extLst>
          </p:cNvPr>
          <p:cNvSpPr/>
          <p:nvPr/>
        </p:nvSpPr>
        <p:spPr>
          <a:xfrm>
            <a:off x="506358" y="186144"/>
            <a:ext cx="393600" cy="393600"/>
          </a:xfrm>
          <a:prstGeom prst="ellipse">
            <a:avLst/>
          </a:prstGeom>
          <a:solidFill>
            <a:srgbClr val="0091EA"/>
          </a:solidFill>
          <a:ln w="9525" cap="flat" cmpd="sng">
            <a:solidFill>
              <a:srgbClr val="607D8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2490;p35">
            <a:extLst>
              <a:ext uri="{FF2B5EF4-FFF2-40B4-BE49-F238E27FC236}">
                <a16:creationId xmlns:a16="http://schemas.microsoft.com/office/drawing/2014/main" id="{B5ABDB9B-9AC3-0E12-A84E-85A14F60B0C7}"/>
              </a:ext>
            </a:extLst>
          </p:cNvPr>
          <p:cNvSpPr txBox="1"/>
          <p:nvPr/>
        </p:nvSpPr>
        <p:spPr>
          <a:xfrm>
            <a:off x="1074733" y="165156"/>
            <a:ext cx="3878400" cy="4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" sz="2800" b="1" i="0" u="none" strike="noStrike" cap="none" dirty="0">
                <a:solidFill>
                  <a:srgbClr val="0091EA"/>
                </a:solidFill>
                <a:latin typeface="Times New Roman" panose="02020603050405020304" pitchFamily="18" charset="0"/>
                <a:ea typeface="Lora"/>
                <a:cs typeface="Times New Roman" panose="02020603050405020304" pitchFamily="18" charset="0"/>
                <a:sym typeface="Lora"/>
              </a:rPr>
              <a:t>Perspectives</a:t>
            </a:r>
            <a:endParaRPr sz="2800" b="1" i="0" u="none" strike="noStrike" cap="none" dirty="0">
              <a:solidFill>
                <a:srgbClr val="0091EA"/>
              </a:solidFill>
              <a:latin typeface="Times New Roman" panose="02020603050405020304" pitchFamily="18" charset="0"/>
              <a:ea typeface="Lora"/>
              <a:cs typeface="Times New Roman" panose="02020603050405020304" pitchFamily="18" charset="0"/>
              <a:sym typeface="Lora"/>
            </a:endParaRPr>
          </a:p>
        </p:txBody>
      </p:sp>
      <p:sp>
        <p:nvSpPr>
          <p:cNvPr id="39" name="Google Shape;2514;p38">
            <a:extLst>
              <a:ext uri="{FF2B5EF4-FFF2-40B4-BE49-F238E27FC236}">
                <a16:creationId xmlns:a16="http://schemas.microsoft.com/office/drawing/2014/main" id="{DF46B66F-17A9-5509-DD12-13B4C8D1663A}"/>
              </a:ext>
            </a:extLst>
          </p:cNvPr>
          <p:cNvSpPr txBox="1">
            <a:spLocks noGrp="1"/>
          </p:cNvSpPr>
          <p:nvPr/>
        </p:nvSpPr>
        <p:spPr>
          <a:xfrm>
            <a:off x="8519761" y="4584745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 sz="900" b="0">
                <a:latin typeface="Times New Roman" panose="02020603050405020304" pitchFamily="18" charset="0"/>
                <a:cs typeface="Times New Roman" panose="02020603050405020304" pitchFamily="18" charset="0"/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300"/>
                <a:buNone/>
              </a:pPr>
              <a:t>27</a:t>
            </a:fld>
            <a:endParaRPr sz="9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1" name="Google Shape;2787;p38">
            <a:extLst>
              <a:ext uri="{FF2B5EF4-FFF2-40B4-BE49-F238E27FC236}">
                <a16:creationId xmlns:a16="http://schemas.microsoft.com/office/drawing/2014/main" id="{EADE6CBD-FB62-6C3A-D633-B98BB416391A}"/>
              </a:ext>
            </a:extLst>
          </p:cNvPr>
          <p:cNvCxnSpPr/>
          <p:nvPr/>
        </p:nvCxnSpPr>
        <p:spPr>
          <a:xfrm>
            <a:off x="-735715" y="382950"/>
            <a:ext cx="1423800" cy="0"/>
          </a:xfrm>
          <a:prstGeom prst="straightConnector1">
            <a:avLst/>
          </a:prstGeom>
          <a:noFill/>
          <a:ln w="9525" cap="flat" cmpd="sng">
            <a:solidFill>
              <a:srgbClr val="B1B4C4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2" name="Google Shape;2788;p38">
            <a:extLst>
              <a:ext uri="{FF2B5EF4-FFF2-40B4-BE49-F238E27FC236}">
                <a16:creationId xmlns:a16="http://schemas.microsoft.com/office/drawing/2014/main" id="{872F4165-22EA-41E2-9A31-4A23538CC330}"/>
              </a:ext>
            </a:extLst>
          </p:cNvPr>
          <p:cNvCxnSpPr>
            <a:cxnSpLocks/>
          </p:cNvCxnSpPr>
          <p:nvPr/>
        </p:nvCxnSpPr>
        <p:spPr>
          <a:xfrm>
            <a:off x="5457335" y="382950"/>
            <a:ext cx="3020400" cy="0"/>
          </a:xfrm>
          <a:prstGeom prst="straightConnector1">
            <a:avLst/>
          </a:prstGeom>
          <a:noFill/>
          <a:ln w="9525" cap="flat" cmpd="sng">
            <a:solidFill>
              <a:srgbClr val="B1B4C4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45" name="Google Shape;2791;p38">
            <a:extLst>
              <a:ext uri="{FF2B5EF4-FFF2-40B4-BE49-F238E27FC236}">
                <a16:creationId xmlns:a16="http://schemas.microsoft.com/office/drawing/2014/main" id="{DEE357B0-7D2B-EBB0-E69C-0166835FEDBF}"/>
              </a:ext>
            </a:extLst>
          </p:cNvPr>
          <p:cNvGrpSpPr/>
          <p:nvPr/>
        </p:nvGrpSpPr>
        <p:grpSpPr>
          <a:xfrm>
            <a:off x="8681462" y="3138589"/>
            <a:ext cx="318366" cy="318731"/>
            <a:chOff x="3725461" y="2444712"/>
            <a:chExt cx="334279" cy="334661"/>
          </a:xfrm>
        </p:grpSpPr>
        <p:sp>
          <p:nvSpPr>
            <p:cNvPr id="147" name="Google Shape;2792;p38">
              <a:extLst>
                <a:ext uri="{FF2B5EF4-FFF2-40B4-BE49-F238E27FC236}">
                  <a16:creationId xmlns:a16="http://schemas.microsoft.com/office/drawing/2014/main" id="{5C448CC2-CC8C-D4C4-148E-05E1AA46DE3E}"/>
                </a:ext>
              </a:extLst>
            </p:cNvPr>
            <p:cNvSpPr/>
            <p:nvPr/>
          </p:nvSpPr>
          <p:spPr>
            <a:xfrm>
              <a:off x="3939200" y="2554239"/>
              <a:ext cx="53092" cy="53092"/>
            </a:xfrm>
            <a:custGeom>
              <a:avLst/>
              <a:gdLst/>
              <a:ahLst/>
              <a:cxnLst/>
              <a:rect l="l" t="t" r="r" b="b"/>
              <a:pathLst>
                <a:path w="1668" h="1668" extrusionOk="0">
                  <a:moveTo>
                    <a:pt x="834" y="334"/>
                  </a:moveTo>
                  <a:cubicBezTo>
                    <a:pt x="1108" y="334"/>
                    <a:pt x="1334" y="548"/>
                    <a:pt x="1334" y="834"/>
                  </a:cubicBezTo>
                  <a:cubicBezTo>
                    <a:pt x="1334" y="1119"/>
                    <a:pt x="1108" y="1346"/>
                    <a:pt x="834" y="1346"/>
                  </a:cubicBezTo>
                  <a:cubicBezTo>
                    <a:pt x="548" y="1346"/>
                    <a:pt x="322" y="1119"/>
                    <a:pt x="322" y="834"/>
                  </a:cubicBezTo>
                  <a:cubicBezTo>
                    <a:pt x="322" y="548"/>
                    <a:pt x="548" y="334"/>
                    <a:pt x="834" y="334"/>
                  </a:cubicBezTo>
                  <a:close/>
                  <a:moveTo>
                    <a:pt x="834" y="0"/>
                  </a:moveTo>
                  <a:cubicBezTo>
                    <a:pt x="370" y="0"/>
                    <a:pt x="0" y="369"/>
                    <a:pt x="0" y="834"/>
                  </a:cubicBezTo>
                  <a:cubicBezTo>
                    <a:pt x="0" y="1298"/>
                    <a:pt x="370" y="1667"/>
                    <a:pt x="834" y="1667"/>
                  </a:cubicBezTo>
                  <a:cubicBezTo>
                    <a:pt x="1286" y="1667"/>
                    <a:pt x="1667" y="1298"/>
                    <a:pt x="1667" y="834"/>
                  </a:cubicBezTo>
                  <a:cubicBezTo>
                    <a:pt x="1667" y="369"/>
                    <a:pt x="1286" y="0"/>
                    <a:pt x="8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2793;p38">
              <a:extLst>
                <a:ext uri="{FF2B5EF4-FFF2-40B4-BE49-F238E27FC236}">
                  <a16:creationId xmlns:a16="http://schemas.microsoft.com/office/drawing/2014/main" id="{E4798CE1-712B-D1FD-115E-959CC814528B}"/>
                </a:ext>
              </a:extLst>
            </p:cNvPr>
            <p:cNvSpPr/>
            <p:nvPr/>
          </p:nvSpPr>
          <p:spPr>
            <a:xfrm>
              <a:off x="3941078" y="2618281"/>
              <a:ext cx="68625" cy="49305"/>
            </a:xfrm>
            <a:custGeom>
              <a:avLst/>
              <a:gdLst/>
              <a:ahLst/>
              <a:cxnLst/>
              <a:rect l="l" t="t" r="r" b="b"/>
              <a:pathLst>
                <a:path w="2156" h="1549" extrusionOk="0">
                  <a:moveTo>
                    <a:pt x="775" y="0"/>
                  </a:moveTo>
                  <a:cubicBezTo>
                    <a:pt x="549" y="0"/>
                    <a:pt x="311" y="60"/>
                    <a:pt x="120" y="167"/>
                  </a:cubicBezTo>
                  <a:cubicBezTo>
                    <a:pt x="37" y="203"/>
                    <a:pt x="1" y="310"/>
                    <a:pt x="37" y="381"/>
                  </a:cubicBezTo>
                  <a:cubicBezTo>
                    <a:pt x="72" y="443"/>
                    <a:pt x="140" y="479"/>
                    <a:pt x="201" y="479"/>
                  </a:cubicBezTo>
                  <a:cubicBezTo>
                    <a:pt x="223" y="479"/>
                    <a:pt x="244" y="474"/>
                    <a:pt x="263" y="465"/>
                  </a:cubicBezTo>
                  <a:cubicBezTo>
                    <a:pt x="418" y="381"/>
                    <a:pt x="596" y="346"/>
                    <a:pt x="751" y="346"/>
                  </a:cubicBezTo>
                  <a:cubicBezTo>
                    <a:pt x="1275" y="346"/>
                    <a:pt x="1704" y="727"/>
                    <a:pt x="1799" y="1215"/>
                  </a:cubicBezTo>
                  <a:lnTo>
                    <a:pt x="751" y="1215"/>
                  </a:lnTo>
                  <a:cubicBezTo>
                    <a:pt x="668" y="1215"/>
                    <a:pt x="584" y="1298"/>
                    <a:pt x="584" y="1382"/>
                  </a:cubicBezTo>
                  <a:cubicBezTo>
                    <a:pt x="584" y="1477"/>
                    <a:pt x="668" y="1548"/>
                    <a:pt x="751" y="1548"/>
                  </a:cubicBezTo>
                  <a:lnTo>
                    <a:pt x="1977" y="1548"/>
                  </a:lnTo>
                  <a:cubicBezTo>
                    <a:pt x="2061" y="1548"/>
                    <a:pt x="2144" y="1477"/>
                    <a:pt x="2144" y="1382"/>
                  </a:cubicBezTo>
                  <a:cubicBezTo>
                    <a:pt x="2156" y="620"/>
                    <a:pt x="1525" y="0"/>
                    <a:pt x="77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2794;p38">
              <a:extLst>
                <a:ext uri="{FF2B5EF4-FFF2-40B4-BE49-F238E27FC236}">
                  <a16:creationId xmlns:a16="http://schemas.microsoft.com/office/drawing/2014/main" id="{A6CBBFB9-2085-7ACE-6726-D3FEC2198863}"/>
                </a:ext>
              </a:extLst>
            </p:cNvPr>
            <p:cNvSpPr/>
            <p:nvPr/>
          </p:nvSpPr>
          <p:spPr>
            <a:xfrm>
              <a:off x="3775116" y="2618281"/>
              <a:ext cx="68625" cy="49305"/>
            </a:xfrm>
            <a:custGeom>
              <a:avLst/>
              <a:gdLst/>
              <a:ahLst/>
              <a:cxnLst/>
              <a:rect l="l" t="t" r="r" b="b"/>
              <a:pathLst>
                <a:path w="2156" h="1549" extrusionOk="0">
                  <a:moveTo>
                    <a:pt x="1381" y="0"/>
                  </a:moveTo>
                  <a:cubicBezTo>
                    <a:pt x="631" y="0"/>
                    <a:pt x="0" y="620"/>
                    <a:pt x="0" y="1382"/>
                  </a:cubicBezTo>
                  <a:cubicBezTo>
                    <a:pt x="0" y="1477"/>
                    <a:pt x="71" y="1548"/>
                    <a:pt x="167" y="1548"/>
                  </a:cubicBezTo>
                  <a:lnTo>
                    <a:pt x="1405" y="1548"/>
                  </a:lnTo>
                  <a:cubicBezTo>
                    <a:pt x="1488" y="1548"/>
                    <a:pt x="1560" y="1477"/>
                    <a:pt x="1560" y="1382"/>
                  </a:cubicBezTo>
                  <a:cubicBezTo>
                    <a:pt x="1560" y="1298"/>
                    <a:pt x="1500" y="1215"/>
                    <a:pt x="1417" y="1215"/>
                  </a:cubicBezTo>
                  <a:lnTo>
                    <a:pt x="357" y="1215"/>
                  </a:lnTo>
                  <a:cubicBezTo>
                    <a:pt x="429" y="715"/>
                    <a:pt x="881" y="346"/>
                    <a:pt x="1405" y="346"/>
                  </a:cubicBezTo>
                  <a:cubicBezTo>
                    <a:pt x="1584" y="346"/>
                    <a:pt x="1738" y="381"/>
                    <a:pt x="1893" y="465"/>
                  </a:cubicBezTo>
                  <a:cubicBezTo>
                    <a:pt x="1914" y="475"/>
                    <a:pt x="1938" y="481"/>
                    <a:pt x="1962" y="481"/>
                  </a:cubicBezTo>
                  <a:cubicBezTo>
                    <a:pt x="2022" y="481"/>
                    <a:pt x="2086" y="449"/>
                    <a:pt x="2119" y="381"/>
                  </a:cubicBezTo>
                  <a:cubicBezTo>
                    <a:pt x="2155" y="310"/>
                    <a:pt x="2131" y="203"/>
                    <a:pt x="2036" y="167"/>
                  </a:cubicBezTo>
                  <a:cubicBezTo>
                    <a:pt x="1846" y="60"/>
                    <a:pt x="1607" y="0"/>
                    <a:pt x="138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2795;p38">
              <a:extLst>
                <a:ext uri="{FF2B5EF4-FFF2-40B4-BE49-F238E27FC236}">
                  <a16:creationId xmlns:a16="http://schemas.microsoft.com/office/drawing/2014/main" id="{53473045-379A-646A-834E-1C79744D1FEE}"/>
                </a:ext>
              </a:extLst>
            </p:cNvPr>
            <p:cNvSpPr/>
            <p:nvPr/>
          </p:nvSpPr>
          <p:spPr>
            <a:xfrm>
              <a:off x="3793291" y="2554239"/>
              <a:ext cx="53092" cy="53092"/>
            </a:xfrm>
            <a:custGeom>
              <a:avLst/>
              <a:gdLst/>
              <a:ahLst/>
              <a:cxnLst/>
              <a:rect l="l" t="t" r="r" b="b"/>
              <a:pathLst>
                <a:path w="1668" h="1668" extrusionOk="0">
                  <a:moveTo>
                    <a:pt x="834" y="334"/>
                  </a:moveTo>
                  <a:cubicBezTo>
                    <a:pt x="1108" y="334"/>
                    <a:pt x="1334" y="548"/>
                    <a:pt x="1334" y="834"/>
                  </a:cubicBezTo>
                  <a:cubicBezTo>
                    <a:pt x="1334" y="1119"/>
                    <a:pt x="1108" y="1346"/>
                    <a:pt x="834" y="1346"/>
                  </a:cubicBezTo>
                  <a:cubicBezTo>
                    <a:pt x="548" y="1346"/>
                    <a:pt x="322" y="1119"/>
                    <a:pt x="322" y="834"/>
                  </a:cubicBezTo>
                  <a:cubicBezTo>
                    <a:pt x="322" y="548"/>
                    <a:pt x="560" y="334"/>
                    <a:pt x="834" y="334"/>
                  </a:cubicBezTo>
                  <a:close/>
                  <a:moveTo>
                    <a:pt x="834" y="0"/>
                  </a:moveTo>
                  <a:cubicBezTo>
                    <a:pt x="370" y="0"/>
                    <a:pt x="1" y="369"/>
                    <a:pt x="1" y="834"/>
                  </a:cubicBezTo>
                  <a:cubicBezTo>
                    <a:pt x="1" y="1298"/>
                    <a:pt x="370" y="1667"/>
                    <a:pt x="834" y="1667"/>
                  </a:cubicBezTo>
                  <a:cubicBezTo>
                    <a:pt x="1286" y="1667"/>
                    <a:pt x="1667" y="1298"/>
                    <a:pt x="1667" y="834"/>
                  </a:cubicBezTo>
                  <a:cubicBezTo>
                    <a:pt x="1667" y="369"/>
                    <a:pt x="1286" y="0"/>
                    <a:pt x="8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2796;p38">
              <a:extLst>
                <a:ext uri="{FF2B5EF4-FFF2-40B4-BE49-F238E27FC236}">
                  <a16:creationId xmlns:a16="http://schemas.microsoft.com/office/drawing/2014/main" id="{534EF512-EFAE-25A2-5FA9-335CD3520309}"/>
                </a:ext>
              </a:extLst>
            </p:cNvPr>
            <p:cNvSpPr/>
            <p:nvPr/>
          </p:nvSpPr>
          <p:spPr>
            <a:xfrm>
              <a:off x="3858097" y="2540584"/>
              <a:ext cx="69007" cy="69007"/>
            </a:xfrm>
            <a:custGeom>
              <a:avLst/>
              <a:gdLst/>
              <a:ahLst/>
              <a:cxnLst/>
              <a:rect l="l" t="t" r="r" b="b"/>
              <a:pathLst>
                <a:path w="2168" h="2168" extrusionOk="0">
                  <a:moveTo>
                    <a:pt x="1084" y="346"/>
                  </a:moveTo>
                  <a:cubicBezTo>
                    <a:pt x="1501" y="346"/>
                    <a:pt x="1834" y="667"/>
                    <a:pt x="1834" y="1084"/>
                  </a:cubicBezTo>
                  <a:cubicBezTo>
                    <a:pt x="1834" y="1501"/>
                    <a:pt x="1501" y="1834"/>
                    <a:pt x="1084" y="1834"/>
                  </a:cubicBezTo>
                  <a:cubicBezTo>
                    <a:pt x="667" y="1834"/>
                    <a:pt x="346" y="1501"/>
                    <a:pt x="346" y="1084"/>
                  </a:cubicBezTo>
                  <a:cubicBezTo>
                    <a:pt x="346" y="667"/>
                    <a:pt x="667" y="346"/>
                    <a:pt x="1084" y="346"/>
                  </a:cubicBezTo>
                  <a:close/>
                  <a:moveTo>
                    <a:pt x="1084" y="1"/>
                  </a:moveTo>
                  <a:cubicBezTo>
                    <a:pt x="489" y="1"/>
                    <a:pt x="1" y="489"/>
                    <a:pt x="1" y="1084"/>
                  </a:cubicBezTo>
                  <a:cubicBezTo>
                    <a:pt x="1" y="1679"/>
                    <a:pt x="489" y="2168"/>
                    <a:pt x="1084" y="2168"/>
                  </a:cubicBezTo>
                  <a:cubicBezTo>
                    <a:pt x="1679" y="2168"/>
                    <a:pt x="2167" y="1679"/>
                    <a:pt x="2167" y="1084"/>
                  </a:cubicBezTo>
                  <a:cubicBezTo>
                    <a:pt x="2167" y="489"/>
                    <a:pt x="1679" y="1"/>
                    <a:pt x="108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2797;p38">
              <a:extLst>
                <a:ext uri="{FF2B5EF4-FFF2-40B4-BE49-F238E27FC236}">
                  <a16:creationId xmlns:a16="http://schemas.microsoft.com/office/drawing/2014/main" id="{DBE940B0-978E-EC3A-872C-6272E96BD041}"/>
                </a:ext>
              </a:extLst>
            </p:cNvPr>
            <p:cNvSpPr/>
            <p:nvPr/>
          </p:nvSpPr>
          <p:spPr>
            <a:xfrm>
              <a:off x="3834224" y="2620159"/>
              <a:ext cx="116752" cy="63342"/>
            </a:xfrm>
            <a:custGeom>
              <a:avLst/>
              <a:gdLst/>
              <a:ahLst/>
              <a:cxnLst/>
              <a:rect l="l" t="t" r="r" b="b"/>
              <a:pathLst>
                <a:path w="3668" h="1990" extrusionOk="0">
                  <a:moveTo>
                    <a:pt x="1834" y="322"/>
                  </a:moveTo>
                  <a:cubicBezTo>
                    <a:pt x="2596" y="322"/>
                    <a:pt x="3239" y="906"/>
                    <a:pt x="3310" y="1656"/>
                  </a:cubicBezTo>
                  <a:lnTo>
                    <a:pt x="358" y="1656"/>
                  </a:lnTo>
                  <a:cubicBezTo>
                    <a:pt x="453" y="906"/>
                    <a:pt x="1072" y="322"/>
                    <a:pt x="1834" y="322"/>
                  </a:cubicBezTo>
                  <a:close/>
                  <a:moveTo>
                    <a:pt x="1834" y="1"/>
                  </a:moveTo>
                  <a:cubicBezTo>
                    <a:pt x="822" y="1"/>
                    <a:pt x="0" y="823"/>
                    <a:pt x="0" y="1835"/>
                  </a:cubicBezTo>
                  <a:cubicBezTo>
                    <a:pt x="0" y="1918"/>
                    <a:pt x="84" y="1989"/>
                    <a:pt x="167" y="1989"/>
                  </a:cubicBezTo>
                  <a:lnTo>
                    <a:pt x="3489" y="1989"/>
                  </a:lnTo>
                  <a:cubicBezTo>
                    <a:pt x="3572" y="1989"/>
                    <a:pt x="3656" y="1918"/>
                    <a:pt x="3656" y="1835"/>
                  </a:cubicBezTo>
                  <a:cubicBezTo>
                    <a:pt x="3668" y="823"/>
                    <a:pt x="2846" y="1"/>
                    <a:pt x="18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2798;p38">
              <a:extLst>
                <a:ext uri="{FF2B5EF4-FFF2-40B4-BE49-F238E27FC236}">
                  <a16:creationId xmlns:a16="http://schemas.microsoft.com/office/drawing/2014/main" id="{4E4B4D94-4994-7255-3550-B9D7614413F8}"/>
                </a:ext>
              </a:extLst>
            </p:cNvPr>
            <p:cNvSpPr/>
            <p:nvPr/>
          </p:nvSpPr>
          <p:spPr>
            <a:xfrm>
              <a:off x="3725461" y="2444712"/>
              <a:ext cx="334279" cy="334661"/>
            </a:xfrm>
            <a:custGeom>
              <a:avLst/>
              <a:gdLst/>
              <a:ahLst/>
              <a:cxnLst/>
              <a:rect l="l" t="t" r="r" b="b"/>
              <a:pathLst>
                <a:path w="10502" h="10514" extrusionOk="0">
                  <a:moveTo>
                    <a:pt x="5418" y="905"/>
                  </a:moveTo>
                  <a:cubicBezTo>
                    <a:pt x="7680" y="1001"/>
                    <a:pt x="9513" y="2834"/>
                    <a:pt x="9597" y="5096"/>
                  </a:cubicBezTo>
                  <a:lnTo>
                    <a:pt x="9192" y="5096"/>
                  </a:lnTo>
                  <a:cubicBezTo>
                    <a:pt x="9109" y="5096"/>
                    <a:pt x="9037" y="5168"/>
                    <a:pt x="9037" y="5263"/>
                  </a:cubicBezTo>
                  <a:cubicBezTo>
                    <a:pt x="9037" y="5346"/>
                    <a:pt x="9109" y="5418"/>
                    <a:pt x="9192" y="5418"/>
                  </a:cubicBezTo>
                  <a:lnTo>
                    <a:pt x="9597" y="5418"/>
                  </a:lnTo>
                  <a:cubicBezTo>
                    <a:pt x="9513" y="7704"/>
                    <a:pt x="7692" y="9525"/>
                    <a:pt x="5418" y="9609"/>
                  </a:cubicBezTo>
                  <a:lnTo>
                    <a:pt x="5418" y="9204"/>
                  </a:lnTo>
                  <a:cubicBezTo>
                    <a:pt x="5418" y="9109"/>
                    <a:pt x="5346" y="9037"/>
                    <a:pt x="5251" y="9037"/>
                  </a:cubicBezTo>
                  <a:cubicBezTo>
                    <a:pt x="5168" y="9037"/>
                    <a:pt x="5084" y="9109"/>
                    <a:pt x="5084" y="9204"/>
                  </a:cubicBezTo>
                  <a:lnTo>
                    <a:pt x="5084" y="9609"/>
                  </a:lnTo>
                  <a:cubicBezTo>
                    <a:pt x="2822" y="9513"/>
                    <a:pt x="1000" y="7680"/>
                    <a:pt x="905" y="5418"/>
                  </a:cubicBezTo>
                  <a:lnTo>
                    <a:pt x="1310" y="5418"/>
                  </a:lnTo>
                  <a:cubicBezTo>
                    <a:pt x="1393" y="5418"/>
                    <a:pt x="1477" y="5346"/>
                    <a:pt x="1477" y="5263"/>
                  </a:cubicBezTo>
                  <a:cubicBezTo>
                    <a:pt x="1477" y="5168"/>
                    <a:pt x="1393" y="5096"/>
                    <a:pt x="1310" y="5096"/>
                  </a:cubicBezTo>
                  <a:lnTo>
                    <a:pt x="905" y="5096"/>
                  </a:lnTo>
                  <a:cubicBezTo>
                    <a:pt x="1000" y="2834"/>
                    <a:pt x="2822" y="1001"/>
                    <a:pt x="5084" y="905"/>
                  </a:cubicBezTo>
                  <a:lnTo>
                    <a:pt x="5084" y="1310"/>
                  </a:lnTo>
                  <a:cubicBezTo>
                    <a:pt x="5084" y="1405"/>
                    <a:pt x="5168" y="1477"/>
                    <a:pt x="5251" y="1477"/>
                  </a:cubicBezTo>
                  <a:cubicBezTo>
                    <a:pt x="5346" y="1477"/>
                    <a:pt x="5418" y="1405"/>
                    <a:pt x="5418" y="1310"/>
                  </a:cubicBezTo>
                  <a:lnTo>
                    <a:pt x="5418" y="905"/>
                  </a:lnTo>
                  <a:close/>
                  <a:moveTo>
                    <a:pt x="5251" y="0"/>
                  </a:moveTo>
                  <a:cubicBezTo>
                    <a:pt x="5168" y="0"/>
                    <a:pt x="5084" y="84"/>
                    <a:pt x="5084" y="167"/>
                  </a:cubicBezTo>
                  <a:lnTo>
                    <a:pt x="5084" y="572"/>
                  </a:lnTo>
                  <a:cubicBezTo>
                    <a:pt x="2632" y="655"/>
                    <a:pt x="655" y="2644"/>
                    <a:pt x="560" y="5096"/>
                  </a:cubicBezTo>
                  <a:lnTo>
                    <a:pt x="167" y="5096"/>
                  </a:lnTo>
                  <a:cubicBezTo>
                    <a:pt x="72" y="5096"/>
                    <a:pt x="0" y="5168"/>
                    <a:pt x="0" y="5263"/>
                  </a:cubicBezTo>
                  <a:cubicBezTo>
                    <a:pt x="0" y="5346"/>
                    <a:pt x="72" y="5418"/>
                    <a:pt x="167" y="5418"/>
                  </a:cubicBezTo>
                  <a:lnTo>
                    <a:pt x="560" y="5418"/>
                  </a:lnTo>
                  <a:cubicBezTo>
                    <a:pt x="655" y="7882"/>
                    <a:pt x="2632" y="9859"/>
                    <a:pt x="5084" y="9942"/>
                  </a:cubicBezTo>
                  <a:lnTo>
                    <a:pt x="5084" y="10347"/>
                  </a:lnTo>
                  <a:cubicBezTo>
                    <a:pt x="5084" y="10442"/>
                    <a:pt x="5168" y="10514"/>
                    <a:pt x="5251" y="10514"/>
                  </a:cubicBezTo>
                  <a:cubicBezTo>
                    <a:pt x="5346" y="10514"/>
                    <a:pt x="5418" y="10442"/>
                    <a:pt x="5418" y="10347"/>
                  </a:cubicBezTo>
                  <a:lnTo>
                    <a:pt x="5418" y="9942"/>
                  </a:lnTo>
                  <a:cubicBezTo>
                    <a:pt x="7870" y="9859"/>
                    <a:pt x="9847" y="7882"/>
                    <a:pt x="9942" y="5418"/>
                  </a:cubicBezTo>
                  <a:lnTo>
                    <a:pt x="10347" y="5418"/>
                  </a:lnTo>
                  <a:cubicBezTo>
                    <a:pt x="10430" y="5418"/>
                    <a:pt x="10502" y="5346"/>
                    <a:pt x="10502" y="5263"/>
                  </a:cubicBezTo>
                  <a:cubicBezTo>
                    <a:pt x="10502" y="5168"/>
                    <a:pt x="10442" y="5096"/>
                    <a:pt x="10347" y="5096"/>
                  </a:cubicBezTo>
                  <a:lnTo>
                    <a:pt x="9942" y="5096"/>
                  </a:lnTo>
                  <a:cubicBezTo>
                    <a:pt x="9847" y="2644"/>
                    <a:pt x="7870" y="655"/>
                    <a:pt x="5418" y="572"/>
                  </a:cubicBezTo>
                  <a:lnTo>
                    <a:pt x="5418" y="167"/>
                  </a:lnTo>
                  <a:cubicBezTo>
                    <a:pt x="5418" y="84"/>
                    <a:pt x="5346" y="0"/>
                    <a:pt x="52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" name="Google Shape;2799;p38">
            <a:extLst>
              <a:ext uri="{FF2B5EF4-FFF2-40B4-BE49-F238E27FC236}">
                <a16:creationId xmlns:a16="http://schemas.microsoft.com/office/drawing/2014/main" id="{D5CBAC43-9515-4BE4-EFA7-E4382D4B7B98}"/>
              </a:ext>
            </a:extLst>
          </p:cNvPr>
          <p:cNvSpPr txBox="1"/>
          <p:nvPr/>
        </p:nvSpPr>
        <p:spPr>
          <a:xfrm>
            <a:off x="2653116" y="1510464"/>
            <a:ext cx="2317200" cy="35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 algn="ctr">
              <a:buSzPts val="2100"/>
            </a:pPr>
            <a:r>
              <a:rPr lang="en-US" sz="2000" dirty="0" err="1">
                <a:solidFill>
                  <a:srgbClr val="4F67A2"/>
                </a:solidFill>
                <a:latin typeface="Times New Roman" panose="02020603050405020304" pitchFamily="18" charset="0"/>
                <a:ea typeface="Fira Sans Extra Condensed Medium"/>
                <a:cs typeface="Times New Roman" panose="02020603050405020304" pitchFamily="18" charset="0"/>
                <a:sym typeface="Fira Sans Extra Condensed Medium"/>
              </a:rPr>
              <a:t>ajouter</a:t>
            </a:r>
            <a:r>
              <a:rPr lang="en-US" sz="2000" dirty="0">
                <a:solidFill>
                  <a:srgbClr val="4F67A2"/>
                </a:solidFill>
                <a:latin typeface="Times New Roman" panose="02020603050405020304" pitchFamily="18" charset="0"/>
                <a:ea typeface="Fira Sans Extra Condensed Medium"/>
                <a:cs typeface="Times New Roman" panose="02020603050405020304" pitchFamily="18" charset="0"/>
                <a:sym typeface="Fira Sans Extra Condensed Medium"/>
              </a:rPr>
              <a:t> la </a:t>
            </a:r>
            <a:r>
              <a:rPr lang="en-US" sz="2000" dirty="0" err="1">
                <a:solidFill>
                  <a:srgbClr val="4F67A2"/>
                </a:solidFill>
                <a:latin typeface="Times New Roman" panose="02020603050405020304" pitchFamily="18" charset="0"/>
                <a:ea typeface="Fira Sans Extra Condensed Medium"/>
                <a:cs typeface="Times New Roman" panose="02020603050405020304" pitchFamily="18" charset="0"/>
                <a:sym typeface="Fira Sans Extra Condensed Medium"/>
              </a:rPr>
              <a:t>détection</a:t>
            </a:r>
            <a:r>
              <a:rPr lang="en-US" sz="2000" dirty="0">
                <a:solidFill>
                  <a:srgbClr val="4F67A2"/>
                </a:solidFill>
                <a:latin typeface="Times New Roman" panose="02020603050405020304" pitchFamily="18" charset="0"/>
                <a:ea typeface="Fira Sans Extra Condensed Medium"/>
                <a:cs typeface="Times New Roman" panose="02020603050405020304" pitchFamily="18" charset="0"/>
                <a:sym typeface="Fira Sans Extra Condensed Medium"/>
              </a:rPr>
              <a:t> </a:t>
            </a:r>
            <a:r>
              <a:rPr lang="en-US" sz="2000" dirty="0" err="1">
                <a:solidFill>
                  <a:srgbClr val="4F67A2"/>
                </a:solidFill>
                <a:latin typeface="Times New Roman" panose="02020603050405020304" pitchFamily="18" charset="0"/>
                <a:ea typeface="Fira Sans Extra Condensed Medium"/>
                <a:cs typeface="Times New Roman" panose="02020603050405020304" pitchFamily="18" charset="0"/>
                <a:sym typeface="Fira Sans Extra Condensed Medium"/>
              </a:rPr>
              <a:t>d’incidents</a:t>
            </a:r>
            <a:endParaRPr sz="2000" b="0" i="0" u="none" strike="noStrike" cap="none" dirty="0">
              <a:solidFill>
                <a:srgbClr val="4F67A2"/>
              </a:solidFill>
              <a:latin typeface="Times New Roman" panose="02020603050405020304" pitchFamily="18" charset="0"/>
              <a:ea typeface="Fira Sans Extra Condensed Medium"/>
              <a:cs typeface="Times New Roman" panose="02020603050405020304" pitchFamily="18" charset="0"/>
              <a:sym typeface="Fira Sans Extra Condensed Medium"/>
            </a:endParaRPr>
          </a:p>
        </p:txBody>
      </p:sp>
      <p:sp>
        <p:nvSpPr>
          <p:cNvPr id="47" name="Google Shape;2800;p38">
            <a:extLst>
              <a:ext uri="{FF2B5EF4-FFF2-40B4-BE49-F238E27FC236}">
                <a16:creationId xmlns:a16="http://schemas.microsoft.com/office/drawing/2014/main" id="{80F57892-8CDC-9B41-4D44-448BF0B7A3C3}"/>
              </a:ext>
            </a:extLst>
          </p:cNvPr>
          <p:cNvSpPr txBox="1"/>
          <p:nvPr/>
        </p:nvSpPr>
        <p:spPr>
          <a:xfrm>
            <a:off x="2873532" y="2713576"/>
            <a:ext cx="2429987" cy="35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 algn="ctr">
              <a:buSzPts val="2100"/>
            </a:pPr>
            <a:r>
              <a:rPr lang="fr-FR" sz="2000" dirty="0">
                <a:solidFill>
                  <a:srgbClr val="796295"/>
                </a:solidFill>
                <a:latin typeface="Times New Roman" panose="02020603050405020304" pitchFamily="18" charset="0"/>
                <a:ea typeface="Fira Sans Extra Condensed Medium"/>
                <a:cs typeface="Times New Roman" panose="02020603050405020304" pitchFamily="18" charset="0"/>
                <a:sym typeface="Fira Sans Extra Condensed Medium"/>
              </a:rPr>
              <a:t>améliorer la précision du comptage</a:t>
            </a:r>
            <a:endParaRPr sz="2000" b="0" i="0" u="none" strike="noStrike" cap="none" dirty="0">
              <a:solidFill>
                <a:srgbClr val="796295"/>
              </a:solidFill>
              <a:latin typeface="Times New Roman" panose="02020603050405020304" pitchFamily="18" charset="0"/>
              <a:ea typeface="Fira Sans Extra Condensed Medium"/>
              <a:cs typeface="Times New Roman" panose="02020603050405020304" pitchFamily="18" charset="0"/>
              <a:sym typeface="Fira Sans Extra Condensed Medium"/>
            </a:endParaRPr>
          </a:p>
        </p:txBody>
      </p:sp>
      <p:sp>
        <p:nvSpPr>
          <p:cNvPr id="48" name="Google Shape;2801;p38">
            <a:extLst>
              <a:ext uri="{FF2B5EF4-FFF2-40B4-BE49-F238E27FC236}">
                <a16:creationId xmlns:a16="http://schemas.microsoft.com/office/drawing/2014/main" id="{2E783C29-F9EC-9DD6-FB87-B3F32344F0BD}"/>
              </a:ext>
            </a:extLst>
          </p:cNvPr>
          <p:cNvSpPr txBox="1"/>
          <p:nvPr/>
        </p:nvSpPr>
        <p:spPr>
          <a:xfrm>
            <a:off x="2668533" y="4151345"/>
            <a:ext cx="2634986" cy="35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 algn="ctr">
              <a:buSzPts val="2100"/>
            </a:pPr>
            <a:r>
              <a:rPr lang="fr-FR" sz="2000" dirty="0">
                <a:solidFill>
                  <a:srgbClr val="9753A2"/>
                </a:solidFill>
                <a:latin typeface="Times New Roman" panose="02020603050405020304" pitchFamily="18" charset="0"/>
                <a:ea typeface="Fira Sans Extra Condensed Medium"/>
                <a:cs typeface="Times New Roman" panose="02020603050405020304" pitchFamily="18" charset="0"/>
                <a:sym typeface="Fira Sans Extra Condensed Medium"/>
              </a:rPr>
              <a:t>enrichir l’application mobile avec des alertes en temps réel</a:t>
            </a:r>
            <a:endParaRPr sz="2000" b="0" i="0" u="none" strike="noStrike" cap="none" dirty="0">
              <a:solidFill>
                <a:srgbClr val="9753A2"/>
              </a:solidFill>
              <a:latin typeface="Times New Roman" panose="02020603050405020304" pitchFamily="18" charset="0"/>
              <a:ea typeface="Fira Sans Extra Condensed Medium"/>
              <a:cs typeface="Times New Roman" panose="02020603050405020304" pitchFamily="18" charset="0"/>
              <a:sym typeface="Fira Sans Extra Condensed Medium"/>
            </a:endParaRPr>
          </a:p>
        </p:txBody>
      </p:sp>
      <p:grpSp>
        <p:nvGrpSpPr>
          <p:cNvPr id="49" name="Google Shape;2802;p38">
            <a:extLst>
              <a:ext uri="{FF2B5EF4-FFF2-40B4-BE49-F238E27FC236}">
                <a16:creationId xmlns:a16="http://schemas.microsoft.com/office/drawing/2014/main" id="{AD3F4EF8-8356-ED04-5A00-82EDA682E8B5}"/>
              </a:ext>
            </a:extLst>
          </p:cNvPr>
          <p:cNvGrpSpPr/>
          <p:nvPr/>
        </p:nvGrpSpPr>
        <p:grpSpPr>
          <a:xfrm>
            <a:off x="1827486" y="1268754"/>
            <a:ext cx="1043232" cy="3317563"/>
            <a:chOff x="5574923" y="1128850"/>
            <a:chExt cx="1043232" cy="3317563"/>
          </a:xfrm>
        </p:grpSpPr>
        <p:sp>
          <p:nvSpPr>
            <p:cNvPr id="50" name="Google Shape;2803;p38">
              <a:extLst>
                <a:ext uri="{FF2B5EF4-FFF2-40B4-BE49-F238E27FC236}">
                  <a16:creationId xmlns:a16="http://schemas.microsoft.com/office/drawing/2014/main" id="{0C380A29-124F-1D65-BC6E-0255C2EFBF2F}"/>
                </a:ext>
              </a:extLst>
            </p:cNvPr>
            <p:cNvSpPr/>
            <p:nvPr/>
          </p:nvSpPr>
          <p:spPr>
            <a:xfrm>
              <a:off x="5777459" y="1605352"/>
              <a:ext cx="488331" cy="2262591"/>
            </a:xfrm>
            <a:custGeom>
              <a:avLst/>
              <a:gdLst/>
              <a:ahLst/>
              <a:cxnLst/>
              <a:rect l="l" t="t" r="r" b="b"/>
              <a:pathLst>
                <a:path w="13461" h="62369" extrusionOk="0">
                  <a:moveTo>
                    <a:pt x="77" y="1"/>
                  </a:moveTo>
                  <a:cubicBezTo>
                    <a:pt x="1" y="77"/>
                    <a:pt x="1" y="173"/>
                    <a:pt x="77" y="173"/>
                  </a:cubicBezTo>
                  <a:cubicBezTo>
                    <a:pt x="8203" y="8528"/>
                    <a:pt x="13231" y="20000"/>
                    <a:pt x="13231" y="32581"/>
                  </a:cubicBezTo>
                  <a:cubicBezTo>
                    <a:pt x="13231" y="43823"/>
                    <a:pt x="9235" y="54090"/>
                    <a:pt x="2620" y="62139"/>
                  </a:cubicBezTo>
                  <a:cubicBezTo>
                    <a:pt x="2544" y="62216"/>
                    <a:pt x="2620" y="62311"/>
                    <a:pt x="2620" y="62311"/>
                  </a:cubicBezTo>
                  <a:cubicBezTo>
                    <a:pt x="2668" y="62350"/>
                    <a:pt x="2711" y="62369"/>
                    <a:pt x="2742" y="62369"/>
                  </a:cubicBezTo>
                  <a:cubicBezTo>
                    <a:pt x="2773" y="62369"/>
                    <a:pt x="2792" y="62350"/>
                    <a:pt x="2792" y="62311"/>
                  </a:cubicBezTo>
                  <a:cubicBezTo>
                    <a:pt x="9484" y="54262"/>
                    <a:pt x="13461" y="43899"/>
                    <a:pt x="13461" y="32581"/>
                  </a:cubicBezTo>
                  <a:cubicBezTo>
                    <a:pt x="13461" y="19923"/>
                    <a:pt x="8452" y="8452"/>
                    <a:pt x="23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3" name="Google Shape;2806;p38">
              <a:extLst>
                <a:ext uri="{FF2B5EF4-FFF2-40B4-BE49-F238E27FC236}">
                  <a16:creationId xmlns:a16="http://schemas.microsoft.com/office/drawing/2014/main" id="{AED20BD7-4F81-C145-64FD-DFB1892D0F44}"/>
                </a:ext>
              </a:extLst>
            </p:cNvPr>
            <p:cNvGrpSpPr/>
            <p:nvPr/>
          </p:nvGrpSpPr>
          <p:grpSpPr>
            <a:xfrm>
              <a:off x="5757362" y="2357235"/>
              <a:ext cx="860793" cy="860793"/>
              <a:chOff x="5757362" y="2357235"/>
              <a:chExt cx="860793" cy="860793"/>
            </a:xfrm>
          </p:grpSpPr>
          <p:sp>
            <p:nvSpPr>
              <p:cNvPr id="139" name="Google Shape;2807;p38">
                <a:extLst>
                  <a:ext uri="{FF2B5EF4-FFF2-40B4-BE49-F238E27FC236}">
                    <a16:creationId xmlns:a16="http://schemas.microsoft.com/office/drawing/2014/main" id="{FE9F7CFE-DD64-6AB2-508C-67D62ED9C0CF}"/>
                  </a:ext>
                </a:extLst>
              </p:cNvPr>
              <p:cNvSpPr/>
              <p:nvPr/>
            </p:nvSpPr>
            <p:spPr>
              <a:xfrm>
                <a:off x="5757362" y="2357235"/>
                <a:ext cx="860793" cy="860793"/>
              </a:xfrm>
              <a:custGeom>
                <a:avLst/>
                <a:gdLst/>
                <a:ahLst/>
                <a:cxnLst/>
                <a:rect l="l" t="t" r="r" b="b"/>
                <a:pathLst>
                  <a:path w="23728" h="23728" extrusionOk="0">
                    <a:moveTo>
                      <a:pt x="11874" y="0"/>
                    </a:moveTo>
                    <a:cubicBezTo>
                      <a:pt x="5335" y="0"/>
                      <a:pt x="0" y="5335"/>
                      <a:pt x="0" y="11855"/>
                    </a:cubicBezTo>
                    <a:cubicBezTo>
                      <a:pt x="0" y="18393"/>
                      <a:pt x="5335" y="23728"/>
                      <a:pt x="11874" y="23728"/>
                    </a:cubicBezTo>
                    <a:cubicBezTo>
                      <a:pt x="18393" y="23728"/>
                      <a:pt x="23728" y="18393"/>
                      <a:pt x="23728" y="11855"/>
                    </a:cubicBezTo>
                    <a:cubicBezTo>
                      <a:pt x="23728" y="5335"/>
                      <a:pt x="18393" y="0"/>
                      <a:pt x="11874" y="0"/>
                    </a:cubicBezTo>
                    <a:close/>
                  </a:path>
                </a:pathLst>
              </a:custGeom>
              <a:solidFill>
                <a:srgbClr val="7962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40" name="Google Shape;2808;p38">
                <a:extLst>
                  <a:ext uri="{FF2B5EF4-FFF2-40B4-BE49-F238E27FC236}">
                    <a16:creationId xmlns:a16="http://schemas.microsoft.com/office/drawing/2014/main" id="{CC156DF5-33D9-3E7A-B056-3068CAEFCF8B}"/>
                  </a:ext>
                </a:extLst>
              </p:cNvPr>
              <p:cNvGrpSpPr/>
              <p:nvPr/>
            </p:nvGrpSpPr>
            <p:grpSpPr>
              <a:xfrm>
                <a:off x="6015221" y="2614185"/>
                <a:ext cx="345073" cy="346892"/>
                <a:chOff x="6069423" y="2891892"/>
                <a:chExt cx="362320" cy="364230"/>
              </a:xfrm>
            </p:grpSpPr>
            <p:sp>
              <p:nvSpPr>
                <p:cNvPr id="141" name="Google Shape;2809;p38">
                  <a:extLst>
                    <a:ext uri="{FF2B5EF4-FFF2-40B4-BE49-F238E27FC236}">
                      <a16:creationId xmlns:a16="http://schemas.microsoft.com/office/drawing/2014/main" id="{87279821-9755-04C9-1643-F5DFD6CBAFF2}"/>
                    </a:ext>
                  </a:extLst>
                </p:cNvPr>
                <p:cNvSpPr/>
                <p:nvPr/>
              </p:nvSpPr>
              <p:spPr>
                <a:xfrm>
                  <a:off x="6069423" y="2891892"/>
                  <a:ext cx="278958" cy="2789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64" h="8764" extrusionOk="0">
                      <a:moveTo>
                        <a:pt x="4120" y="1"/>
                      </a:moveTo>
                      <a:cubicBezTo>
                        <a:pt x="3858" y="1"/>
                        <a:pt x="3632" y="203"/>
                        <a:pt x="3572" y="453"/>
                      </a:cubicBezTo>
                      <a:lnTo>
                        <a:pt x="3406" y="1299"/>
                      </a:lnTo>
                      <a:cubicBezTo>
                        <a:pt x="3227" y="1358"/>
                        <a:pt x="3060" y="1418"/>
                        <a:pt x="2906" y="1513"/>
                      </a:cubicBezTo>
                      <a:lnTo>
                        <a:pt x="2191" y="1037"/>
                      </a:lnTo>
                      <a:cubicBezTo>
                        <a:pt x="2096" y="971"/>
                        <a:pt x="1987" y="940"/>
                        <a:pt x="1879" y="940"/>
                      </a:cubicBezTo>
                      <a:cubicBezTo>
                        <a:pt x="1732" y="940"/>
                        <a:pt x="1587" y="998"/>
                        <a:pt x="1477" y="1108"/>
                      </a:cubicBezTo>
                      <a:lnTo>
                        <a:pt x="1096" y="1477"/>
                      </a:lnTo>
                      <a:cubicBezTo>
                        <a:pt x="905" y="1668"/>
                        <a:pt x="882" y="1965"/>
                        <a:pt x="1024" y="2191"/>
                      </a:cubicBezTo>
                      <a:lnTo>
                        <a:pt x="1501" y="2906"/>
                      </a:lnTo>
                      <a:cubicBezTo>
                        <a:pt x="1417" y="3073"/>
                        <a:pt x="1358" y="3239"/>
                        <a:pt x="1298" y="3406"/>
                      </a:cubicBezTo>
                      <a:lnTo>
                        <a:pt x="441" y="3573"/>
                      </a:lnTo>
                      <a:cubicBezTo>
                        <a:pt x="179" y="3632"/>
                        <a:pt x="0" y="3858"/>
                        <a:pt x="0" y="4132"/>
                      </a:cubicBezTo>
                      <a:lnTo>
                        <a:pt x="0" y="4644"/>
                      </a:lnTo>
                      <a:cubicBezTo>
                        <a:pt x="0" y="4918"/>
                        <a:pt x="191" y="5132"/>
                        <a:pt x="441" y="5204"/>
                      </a:cubicBezTo>
                      <a:lnTo>
                        <a:pt x="1298" y="5359"/>
                      </a:lnTo>
                      <a:cubicBezTo>
                        <a:pt x="1358" y="5537"/>
                        <a:pt x="1417" y="5704"/>
                        <a:pt x="1501" y="5871"/>
                      </a:cubicBezTo>
                      <a:lnTo>
                        <a:pt x="1024" y="6585"/>
                      </a:lnTo>
                      <a:cubicBezTo>
                        <a:pt x="882" y="6811"/>
                        <a:pt x="905" y="7109"/>
                        <a:pt x="1096" y="7299"/>
                      </a:cubicBezTo>
                      <a:lnTo>
                        <a:pt x="1477" y="7668"/>
                      </a:lnTo>
                      <a:cubicBezTo>
                        <a:pt x="1587" y="7778"/>
                        <a:pt x="1732" y="7837"/>
                        <a:pt x="1879" y="7837"/>
                      </a:cubicBezTo>
                      <a:cubicBezTo>
                        <a:pt x="1987" y="7837"/>
                        <a:pt x="2096" y="7805"/>
                        <a:pt x="2191" y="7740"/>
                      </a:cubicBezTo>
                      <a:lnTo>
                        <a:pt x="2906" y="7264"/>
                      </a:lnTo>
                      <a:cubicBezTo>
                        <a:pt x="3060" y="7359"/>
                        <a:pt x="3227" y="7418"/>
                        <a:pt x="3406" y="7478"/>
                      </a:cubicBezTo>
                      <a:lnTo>
                        <a:pt x="3572" y="8323"/>
                      </a:lnTo>
                      <a:cubicBezTo>
                        <a:pt x="3632" y="8585"/>
                        <a:pt x="3858" y="8764"/>
                        <a:pt x="4120" y="8764"/>
                      </a:cubicBezTo>
                      <a:lnTo>
                        <a:pt x="4644" y="8764"/>
                      </a:lnTo>
                      <a:cubicBezTo>
                        <a:pt x="4906" y="8764"/>
                        <a:pt x="5132" y="8573"/>
                        <a:pt x="5192" y="8323"/>
                      </a:cubicBezTo>
                      <a:lnTo>
                        <a:pt x="5358" y="7478"/>
                      </a:lnTo>
                      <a:cubicBezTo>
                        <a:pt x="5489" y="7430"/>
                        <a:pt x="5620" y="7371"/>
                        <a:pt x="5763" y="7311"/>
                      </a:cubicBezTo>
                      <a:cubicBezTo>
                        <a:pt x="5846" y="7299"/>
                        <a:pt x="5894" y="7192"/>
                        <a:pt x="5846" y="7109"/>
                      </a:cubicBezTo>
                      <a:cubicBezTo>
                        <a:pt x="5812" y="7039"/>
                        <a:pt x="5751" y="6995"/>
                        <a:pt x="5684" y="6995"/>
                      </a:cubicBezTo>
                      <a:cubicBezTo>
                        <a:pt x="5659" y="6995"/>
                        <a:pt x="5634" y="7001"/>
                        <a:pt x="5608" y="7014"/>
                      </a:cubicBezTo>
                      <a:cubicBezTo>
                        <a:pt x="5465" y="7085"/>
                        <a:pt x="5311" y="7144"/>
                        <a:pt x="5144" y="7180"/>
                      </a:cubicBezTo>
                      <a:cubicBezTo>
                        <a:pt x="5084" y="7192"/>
                        <a:pt x="5025" y="7252"/>
                        <a:pt x="5013" y="7311"/>
                      </a:cubicBezTo>
                      <a:lnTo>
                        <a:pt x="4823" y="8264"/>
                      </a:lnTo>
                      <a:cubicBezTo>
                        <a:pt x="4811" y="8347"/>
                        <a:pt x="4715" y="8430"/>
                        <a:pt x="4632" y="8430"/>
                      </a:cubicBezTo>
                      <a:lnTo>
                        <a:pt x="4108" y="8430"/>
                      </a:lnTo>
                      <a:cubicBezTo>
                        <a:pt x="4013" y="8430"/>
                        <a:pt x="3930" y="8347"/>
                        <a:pt x="3918" y="8264"/>
                      </a:cubicBezTo>
                      <a:lnTo>
                        <a:pt x="3715" y="7311"/>
                      </a:lnTo>
                      <a:cubicBezTo>
                        <a:pt x="3703" y="7252"/>
                        <a:pt x="3656" y="7192"/>
                        <a:pt x="3584" y="7180"/>
                      </a:cubicBezTo>
                      <a:cubicBezTo>
                        <a:pt x="3358" y="7121"/>
                        <a:pt x="3156" y="7025"/>
                        <a:pt x="2965" y="6906"/>
                      </a:cubicBezTo>
                      <a:cubicBezTo>
                        <a:pt x="2935" y="6894"/>
                        <a:pt x="2900" y="6888"/>
                        <a:pt x="2864" y="6888"/>
                      </a:cubicBezTo>
                      <a:cubicBezTo>
                        <a:pt x="2828" y="6888"/>
                        <a:pt x="2792" y="6894"/>
                        <a:pt x="2763" y="6906"/>
                      </a:cubicBezTo>
                      <a:lnTo>
                        <a:pt x="1965" y="7442"/>
                      </a:lnTo>
                      <a:cubicBezTo>
                        <a:pt x="1934" y="7468"/>
                        <a:pt x="1894" y="7480"/>
                        <a:pt x="1854" y="7480"/>
                      </a:cubicBezTo>
                      <a:cubicBezTo>
                        <a:pt x="1802" y="7480"/>
                        <a:pt x="1749" y="7459"/>
                        <a:pt x="1715" y="7418"/>
                      </a:cubicBezTo>
                      <a:lnTo>
                        <a:pt x="1334" y="7049"/>
                      </a:lnTo>
                      <a:cubicBezTo>
                        <a:pt x="1263" y="6966"/>
                        <a:pt x="1263" y="6859"/>
                        <a:pt x="1310" y="6787"/>
                      </a:cubicBezTo>
                      <a:lnTo>
                        <a:pt x="1846" y="5990"/>
                      </a:lnTo>
                      <a:cubicBezTo>
                        <a:pt x="1882" y="5930"/>
                        <a:pt x="1882" y="5859"/>
                        <a:pt x="1846" y="5799"/>
                      </a:cubicBezTo>
                      <a:cubicBezTo>
                        <a:pt x="1727" y="5597"/>
                        <a:pt x="1655" y="5382"/>
                        <a:pt x="1572" y="5168"/>
                      </a:cubicBezTo>
                      <a:cubicBezTo>
                        <a:pt x="1560" y="5109"/>
                        <a:pt x="1501" y="5049"/>
                        <a:pt x="1441" y="5037"/>
                      </a:cubicBezTo>
                      <a:lnTo>
                        <a:pt x="489" y="4847"/>
                      </a:lnTo>
                      <a:cubicBezTo>
                        <a:pt x="393" y="4823"/>
                        <a:pt x="322" y="4739"/>
                        <a:pt x="322" y="4644"/>
                      </a:cubicBezTo>
                      <a:lnTo>
                        <a:pt x="322" y="4132"/>
                      </a:lnTo>
                      <a:cubicBezTo>
                        <a:pt x="322" y="4037"/>
                        <a:pt x="393" y="3954"/>
                        <a:pt x="489" y="3930"/>
                      </a:cubicBezTo>
                      <a:lnTo>
                        <a:pt x="1441" y="3739"/>
                      </a:lnTo>
                      <a:cubicBezTo>
                        <a:pt x="1501" y="3727"/>
                        <a:pt x="1560" y="3680"/>
                        <a:pt x="1572" y="3608"/>
                      </a:cubicBezTo>
                      <a:cubicBezTo>
                        <a:pt x="1632" y="3382"/>
                        <a:pt x="1727" y="3180"/>
                        <a:pt x="1846" y="2977"/>
                      </a:cubicBezTo>
                      <a:cubicBezTo>
                        <a:pt x="1870" y="2918"/>
                        <a:pt x="1870" y="2846"/>
                        <a:pt x="1846" y="2787"/>
                      </a:cubicBezTo>
                      <a:lnTo>
                        <a:pt x="1310" y="1989"/>
                      </a:lnTo>
                      <a:cubicBezTo>
                        <a:pt x="1251" y="1906"/>
                        <a:pt x="1263" y="1787"/>
                        <a:pt x="1334" y="1727"/>
                      </a:cubicBezTo>
                      <a:lnTo>
                        <a:pt x="1715" y="1358"/>
                      </a:lnTo>
                      <a:cubicBezTo>
                        <a:pt x="1754" y="1319"/>
                        <a:pt x="1804" y="1301"/>
                        <a:pt x="1854" y="1301"/>
                      </a:cubicBezTo>
                      <a:cubicBezTo>
                        <a:pt x="1894" y="1301"/>
                        <a:pt x="1933" y="1313"/>
                        <a:pt x="1965" y="1334"/>
                      </a:cubicBezTo>
                      <a:lnTo>
                        <a:pt x="2763" y="1870"/>
                      </a:lnTo>
                      <a:cubicBezTo>
                        <a:pt x="2792" y="1888"/>
                        <a:pt x="2828" y="1897"/>
                        <a:pt x="2864" y="1897"/>
                      </a:cubicBezTo>
                      <a:cubicBezTo>
                        <a:pt x="2900" y="1897"/>
                        <a:pt x="2935" y="1888"/>
                        <a:pt x="2965" y="1870"/>
                      </a:cubicBezTo>
                      <a:cubicBezTo>
                        <a:pt x="3156" y="1751"/>
                        <a:pt x="3382" y="1668"/>
                        <a:pt x="3584" y="1596"/>
                      </a:cubicBezTo>
                      <a:cubicBezTo>
                        <a:pt x="3644" y="1584"/>
                        <a:pt x="3703" y="1525"/>
                        <a:pt x="3715" y="1465"/>
                      </a:cubicBezTo>
                      <a:lnTo>
                        <a:pt x="3918" y="513"/>
                      </a:lnTo>
                      <a:cubicBezTo>
                        <a:pt x="3930" y="417"/>
                        <a:pt x="4013" y="346"/>
                        <a:pt x="4108" y="346"/>
                      </a:cubicBezTo>
                      <a:lnTo>
                        <a:pt x="4632" y="346"/>
                      </a:lnTo>
                      <a:cubicBezTo>
                        <a:pt x="4715" y="346"/>
                        <a:pt x="4811" y="417"/>
                        <a:pt x="4823" y="513"/>
                      </a:cubicBezTo>
                      <a:lnTo>
                        <a:pt x="5013" y="1465"/>
                      </a:lnTo>
                      <a:cubicBezTo>
                        <a:pt x="5025" y="1525"/>
                        <a:pt x="5073" y="1584"/>
                        <a:pt x="5144" y="1596"/>
                      </a:cubicBezTo>
                      <a:cubicBezTo>
                        <a:pt x="5370" y="1656"/>
                        <a:pt x="5585" y="1751"/>
                        <a:pt x="5775" y="1870"/>
                      </a:cubicBezTo>
                      <a:cubicBezTo>
                        <a:pt x="5805" y="1882"/>
                        <a:pt x="5838" y="1888"/>
                        <a:pt x="5870" y="1888"/>
                      </a:cubicBezTo>
                      <a:cubicBezTo>
                        <a:pt x="5903" y="1888"/>
                        <a:pt x="5936" y="1882"/>
                        <a:pt x="5966" y="1870"/>
                      </a:cubicBezTo>
                      <a:lnTo>
                        <a:pt x="6775" y="1334"/>
                      </a:lnTo>
                      <a:cubicBezTo>
                        <a:pt x="6806" y="1309"/>
                        <a:pt x="6846" y="1296"/>
                        <a:pt x="6886" y="1296"/>
                      </a:cubicBezTo>
                      <a:cubicBezTo>
                        <a:pt x="6938" y="1296"/>
                        <a:pt x="6991" y="1317"/>
                        <a:pt x="7025" y="1358"/>
                      </a:cubicBezTo>
                      <a:lnTo>
                        <a:pt x="7394" y="1727"/>
                      </a:lnTo>
                      <a:cubicBezTo>
                        <a:pt x="7466" y="1810"/>
                        <a:pt x="7466" y="1906"/>
                        <a:pt x="7430" y="1989"/>
                      </a:cubicBezTo>
                      <a:lnTo>
                        <a:pt x="6894" y="2787"/>
                      </a:lnTo>
                      <a:cubicBezTo>
                        <a:pt x="6847" y="2846"/>
                        <a:pt x="6847" y="2918"/>
                        <a:pt x="6894" y="2977"/>
                      </a:cubicBezTo>
                      <a:cubicBezTo>
                        <a:pt x="7013" y="3180"/>
                        <a:pt x="7085" y="3394"/>
                        <a:pt x="7156" y="3608"/>
                      </a:cubicBezTo>
                      <a:cubicBezTo>
                        <a:pt x="7168" y="3668"/>
                        <a:pt x="7228" y="3727"/>
                        <a:pt x="7287" y="3739"/>
                      </a:cubicBezTo>
                      <a:lnTo>
                        <a:pt x="8240" y="3930"/>
                      </a:lnTo>
                      <a:cubicBezTo>
                        <a:pt x="8335" y="3954"/>
                        <a:pt x="8406" y="4037"/>
                        <a:pt x="8406" y="4132"/>
                      </a:cubicBezTo>
                      <a:lnTo>
                        <a:pt x="8406" y="4644"/>
                      </a:lnTo>
                      <a:cubicBezTo>
                        <a:pt x="8406" y="4739"/>
                        <a:pt x="8335" y="4823"/>
                        <a:pt x="8240" y="4847"/>
                      </a:cubicBezTo>
                      <a:lnTo>
                        <a:pt x="7287" y="5037"/>
                      </a:lnTo>
                      <a:cubicBezTo>
                        <a:pt x="7228" y="5049"/>
                        <a:pt x="7168" y="5097"/>
                        <a:pt x="7156" y="5168"/>
                      </a:cubicBezTo>
                      <a:cubicBezTo>
                        <a:pt x="7109" y="5335"/>
                        <a:pt x="7049" y="5478"/>
                        <a:pt x="6978" y="5632"/>
                      </a:cubicBezTo>
                      <a:cubicBezTo>
                        <a:pt x="6930" y="5716"/>
                        <a:pt x="6978" y="5823"/>
                        <a:pt x="7073" y="5871"/>
                      </a:cubicBezTo>
                      <a:cubicBezTo>
                        <a:pt x="7095" y="5883"/>
                        <a:pt x="7119" y="5889"/>
                        <a:pt x="7143" y="5889"/>
                      </a:cubicBezTo>
                      <a:cubicBezTo>
                        <a:pt x="7209" y="5889"/>
                        <a:pt x="7276" y="5845"/>
                        <a:pt x="7311" y="5775"/>
                      </a:cubicBezTo>
                      <a:cubicBezTo>
                        <a:pt x="7370" y="5644"/>
                        <a:pt x="7430" y="5513"/>
                        <a:pt x="7466" y="5359"/>
                      </a:cubicBezTo>
                      <a:lnTo>
                        <a:pt x="8323" y="5204"/>
                      </a:lnTo>
                      <a:cubicBezTo>
                        <a:pt x="8585" y="5144"/>
                        <a:pt x="8763" y="4918"/>
                        <a:pt x="8763" y="4644"/>
                      </a:cubicBezTo>
                      <a:lnTo>
                        <a:pt x="8763" y="4132"/>
                      </a:lnTo>
                      <a:cubicBezTo>
                        <a:pt x="8763" y="3858"/>
                        <a:pt x="8573" y="3632"/>
                        <a:pt x="8323" y="3573"/>
                      </a:cubicBezTo>
                      <a:lnTo>
                        <a:pt x="7466" y="3406"/>
                      </a:lnTo>
                      <a:cubicBezTo>
                        <a:pt x="7406" y="3227"/>
                        <a:pt x="7347" y="3073"/>
                        <a:pt x="7263" y="2906"/>
                      </a:cubicBezTo>
                      <a:lnTo>
                        <a:pt x="7740" y="2191"/>
                      </a:lnTo>
                      <a:cubicBezTo>
                        <a:pt x="7882" y="1965"/>
                        <a:pt x="7859" y="1668"/>
                        <a:pt x="7668" y="1477"/>
                      </a:cubicBezTo>
                      <a:lnTo>
                        <a:pt x="7287" y="1108"/>
                      </a:lnTo>
                      <a:cubicBezTo>
                        <a:pt x="7177" y="998"/>
                        <a:pt x="7032" y="940"/>
                        <a:pt x="6885" y="940"/>
                      </a:cubicBezTo>
                      <a:cubicBezTo>
                        <a:pt x="6777" y="940"/>
                        <a:pt x="6668" y="971"/>
                        <a:pt x="6573" y="1037"/>
                      </a:cubicBezTo>
                      <a:lnTo>
                        <a:pt x="5858" y="1513"/>
                      </a:lnTo>
                      <a:cubicBezTo>
                        <a:pt x="5704" y="1418"/>
                        <a:pt x="5537" y="1358"/>
                        <a:pt x="5358" y="1299"/>
                      </a:cubicBezTo>
                      <a:lnTo>
                        <a:pt x="5192" y="453"/>
                      </a:lnTo>
                      <a:cubicBezTo>
                        <a:pt x="5132" y="179"/>
                        <a:pt x="4906" y="1"/>
                        <a:pt x="4644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2" name="Google Shape;2810;p38">
                  <a:extLst>
                    <a:ext uri="{FF2B5EF4-FFF2-40B4-BE49-F238E27FC236}">
                      <a16:creationId xmlns:a16="http://schemas.microsoft.com/office/drawing/2014/main" id="{6963D611-DF08-4C76-4DA3-593C7BC3FFD6}"/>
                    </a:ext>
                  </a:extLst>
                </p:cNvPr>
                <p:cNvSpPr/>
                <p:nvPr/>
              </p:nvSpPr>
              <p:spPr>
                <a:xfrm>
                  <a:off x="6161507" y="2967679"/>
                  <a:ext cx="111851" cy="974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14" h="3061" extrusionOk="0">
                      <a:moveTo>
                        <a:pt x="1489" y="1"/>
                      </a:moveTo>
                      <a:cubicBezTo>
                        <a:pt x="965" y="1"/>
                        <a:pt x="465" y="215"/>
                        <a:pt x="84" y="584"/>
                      </a:cubicBezTo>
                      <a:cubicBezTo>
                        <a:pt x="1" y="656"/>
                        <a:pt x="1" y="763"/>
                        <a:pt x="84" y="834"/>
                      </a:cubicBezTo>
                      <a:cubicBezTo>
                        <a:pt x="120" y="870"/>
                        <a:pt x="164" y="888"/>
                        <a:pt x="209" y="888"/>
                      </a:cubicBezTo>
                      <a:cubicBezTo>
                        <a:pt x="254" y="888"/>
                        <a:pt x="298" y="870"/>
                        <a:pt x="334" y="834"/>
                      </a:cubicBezTo>
                      <a:cubicBezTo>
                        <a:pt x="644" y="537"/>
                        <a:pt x="1060" y="358"/>
                        <a:pt x="1489" y="358"/>
                      </a:cubicBezTo>
                      <a:cubicBezTo>
                        <a:pt x="2418" y="358"/>
                        <a:pt x="3168" y="1108"/>
                        <a:pt x="3168" y="2025"/>
                      </a:cubicBezTo>
                      <a:cubicBezTo>
                        <a:pt x="3168" y="2299"/>
                        <a:pt x="3096" y="2549"/>
                        <a:pt x="2989" y="2787"/>
                      </a:cubicBezTo>
                      <a:cubicBezTo>
                        <a:pt x="2930" y="2894"/>
                        <a:pt x="2953" y="2989"/>
                        <a:pt x="3049" y="3037"/>
                      </a:cubicBezTo>
                      <a:cubicBezTo>
                        <a:pt x="3073" y="3061"/>
                        <a:pt x="3108" y="3061"/>
                        <a:pt x="3132" y="3061"/>
                      </a:cubicBezTo>
                      <a:cubicBezTo>
                        <a:pt x="3192" y="3061"/>
                        <a:pt x="3263" y="3025"/>
                        <a:pt x="3299" y="2954"/>
                      </a:cubicBezTo>
                      <a:cubicBezTo>
                        <a:pt x="3442" y="2668"/>
                        <a:pt x="3513" y="2358"/>
                        <a:pt x="3513" y="2025"/>
                      </a:cubicBezTo>
                      <a:cubicBezTo>
                        <a:pt x="3513" y="906"/>
                        <a:pt x="2608" y="1"/>
                        <a:pt x="1489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3" name="Google Shape;2811;p38">
                  <a:extLst>
                    <a:ext uri="{FF2B5EF4-FFF2-40B4-BE49-F238E27FC236}">
                      <a16:creationId xmlns:a16="http://schemas.microsoft.com/office/drawing/2014/main" id="{972C5095-0BFD-8913-22BE-A7AC48D89DA7}"/>
                    </a:ext>
                  </a:extLst>
                </p:cNvPr>
                <p:cNvSpPr/>
                <p:nvPr/>
              </p:nvSpPr>
              <p:spPr>
                <a:xfrm>
                  <a:off x="6144828" y="3007848"/>
                  <a:ext cx="105389" cy="887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11" h="2788" extrusionOk="0">
                      <a:moveTo>
                        <a:pt x="262" y="1"/>
                      </a:moveTo>
                      <a:cubicBezTo>
                        <a:pt x="194" y="1"/>
                        <a:pt x="124" y="44"/>
                        <a:pt x="96" y="108"/>
                      </a:cubicBezTo>
                      <a:cubicBezTo>
                        <a:pt x="25" y="323"/>
                        <a:pt x="1" y="549"/>
                        <a:pt x="1" y="763"/>
                      </a:cubicBezTo>
                      <a:cubicBezTo>
                        <a:pt x="1" y="1882"/>
                        <a:pt x="906" y="2787"/>
                        <a:pt x="2013" y="2787"/>
                      </a:cubicBezTo>
                      <a:cubicBezTo>
                        <a:pt x="2454" y="2787"/>
                        <a:pt x="2846" y="2656"/>
                        <a:pt x="3204" y="2406"/>
                      </a:cubicBezTo>
                      <a:cubicBezTo>
                        <a:pt x="3287" y="2347"/>
                        <a:pt x="3311" y="2239"/>
                        <a:pt x="3251" y="2156"/>
                      </a:cubicBezTo>
                      <a:cubicBezTo>
                        <a:pt x="3214" y="2104"/>
                        <a:pt x="3159" y="2075"/>
                        <a:pt x="3102" y="2075"/>
                      </a:cubicBezTo>
                      <a:cubicBezTo>
                        <a:pt x="3068" y="2075"/>
                        <a:pt x="3033" y="2086"/>
                        <a:pt x="3001" y="2108"/>
                      </a:cubicBezTo>
                      <a:cubicBezTo>
                        <a:pt x="2715" y="2311"/>
                        <a:pt x="2370" y="2418"/>
                        <a:pt x="2037" y="2418"/>
                      </a:cubicBezTo>
                      <a:cubicBezTo>
                        <a:pt x="1108" y="2418"/>
                        <a:pt x="370" y="1680"/>
                        <a:pt x="370" y="751"/>
                      </a:cubicBezTo>
                      <a:cubicBezTo>
                        <a:pt x="370" y="573"/>
                        <a:pt x="394" y="382"/>
                        <a:pt x="453" y="215"/>
                      </a:cubicBezTo>
                      <a:cubicBezTo>
                        <a:pt x="477" y="144"/>
                        <a:pt x="406" y="37"/>
                        <a:pt x="322" y="13"/>
                      </a:cubicBezTo>
                      <a:cubicBezTo>
                        <a:pt x="303" y="5"/>
                        <a:pt x="283" y="1"/>
                        <a:pt x="26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4" name="Google Shape;2812;p38">
                  <a:extLst>
                    <a:ext uri="{FF2B5EF4-FFF2-40B4-BE49-F238E27FC236}">
                      <a16:creationId xmlns:a16="http://schemas.microsoft.com/office/drawing/2014/main" id="{50ADEC6F-2E39-6898-4369-E666E356D621}"/>
                    </a:ext>
                  </a:extLst>
                </p:cNvPr>
                <p:cNvSpPr/>
                <p:nvPr/>
              </p:nvSpPr>
              <p:spPr>
                <a:xfrm>
                  <a:off x="6245633" y="3069248"/>
                  <a:ext cx="186110" cy="1868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47" h="5871" extrusionOk="0">
                      <a:moveTo>
                        <a:pt x="2751" y="1"/>
                      </a:moveTo>
                      <a:cubicBezTo>
                        <a:pt x="2549" y="1"/>
                        <a:pt x="2370" y="144"/>
                        <a:pt x="2335" y="346"/>
                      </a:cubicBezTo>
                      <a:lnTo>
                        <a:pt x="2227" y="858"/>
                      </a:lnTo>
                      <a:cubicBezTo>
                        <a:pt x="2144" y="894"/>
                        <a:pt x="2037" y="941"/>
                        <a:pt x="1965" y="977"/>
                      </a:cubicBezTo>
                      <a:lnTo>
                        <a:pt x="1513" y="680"/>
                      </a:lnTo>
                      <a:cubicBezTo>
                        <a:pt x="1449" y="631"/>
                        <a:pt x="1372" y="608"/>
                        <a:pt x="1293" y="608"/>
                      </a:cubicBezTo>
                      <a:cubicBezTo>
                        <a:pt x="1179" y="608"/>
                        <a:pt x="1061" y="655"/>
                        <a:pt x="977" y="739"/>
                      </a:cubicBezTo>
                      <a:lnTo>
                        <a:pt x="739" y="977"/>
                      </a:lnTo>
                      <a:cubicBezTo>
                        <a:pt x="596" y="1132"/>
                        <a:pt x="584" y="1346"/>
                        <a:pt x="680" y="1513"/>
                      </a:cubicBezTo>
                      <a:lnTo>
                        <a:pt x="977" y="1965"/>
                      </a:lnTo>
                      <a:cubicBezTo>
                        <a:pt x="918" y="2084"/>
                        <a:pt x="882" y="2215"/>
                        <a:pt x="834" y="2346"/>
                      </a:cubicBezTo>
                      <a:cubicBezTo>
                        <a:pt x="799" y="2442"/>
                        <a:pt x="858" y="2537"/>
                        <a:pt x="953" y="2573"/>
                      </a:cubicBezTo>
                      <a:cubicBezTo>
                        <a:pt x="968" y="2579"/>
                        <a:pt x="984" y="2582"/>
                        <a:pt x="1000" y="2582"/>
                      </a:cubicBezTo>
                      <a:cubicBezTo>
                        <a:pt x="1073" y="2582"/>
                        <a:pt x="1150" y="2522"/>
                        <a:pt x="1180" y="2454"/>
                      </a:cubicBezTo>
                      <a:cubicBezTo>
                        <a:pt x="1215" y="2323"/>
                        <a:pt x="1263" y="2192"/>
                        <a:pt x="1334" y="2049"/>
                      </a:cubicBezTo>
                      <a:cubicBezTo>
                        <a:pt x="1370" y="1989"/>
                        <a:pt x="1370" y="1918"/>
                        <a:pt x="1334" y="1858"/>
                      </a:cubicBezTo>
                      <a:lnTo>
                        <a:pt x="977" y="1322"/>
                      </a:lnTo>
                      <a:cubicBezTo>
                        <a:pt x="965" y="1287"/>
                        <a:pt x="965" y="1263"/>
                        <a:pt x="1001" y="1239"/>
                      </a:cubicBezTo>
                      <a:lnTo>
                        <a:pt x="1239" y="989"/>
                      </a:lnTo>
                      <a:cubicBezTo>
                        <a:pt x="1253" y="975"/>
                        <a:pt x="1271" y="969"/>
                        <a:pt x="1288" y="969"/>
                      </a:cubicBezTo>
                      <a:cubicBezTo>
                        <a:pt x="1301" y="969"/>
                        <a:pt x="1313" y="972"/>
                        <a:pt x="1322" y="977"/>
                      </a:cubicBezTo>
                      <a:lnTo>
                        <a:pt x="1858" y="1334"/>
                      </a:lnTo>
                      <a:cubicBezTo>
                        <a:pt x="1888" y="1358"/>
                        <a:pt x="1921" y="1370"/>
                        <a:pt x="1954" y="1370"/>
                      </a:cubicBezTo>
                      <a:cubicBezTo>
                        <a:pt x="1986" y="1370"/>
                        <a:pt x="2019" y="1358"/>
                        <a:pt x="2049" y="1334"/>
                      </a:cubicBezTo>
                      <a:cubicBezTo>
                        <a:pt x="2168" y="1263"/>
                        <a:pt x="2323" y="1203"/>
                        <a:pt x="2454" y="1168"/>
                      </a:cubicBezTo>
                      <a:cubicBezTo>
                        <a:pt x="2513" y="1156"/>
                        <a:pt x="2573" y="1096"/>
                        <a:pt x="2585" y="1037"/>
                      </a:cubicBezTo>
                      <a:lnTo>
                        <a:pt x="2704" y="418"/>
                      </a:lnTo>
                      <a:cubicBezTo>
                        <a:pt x="2704" y="382"/>
                        <a:pt x="2739" y="358"/>
                        <a:pt x="2775" y="358"/>
                      </a:cubicBezTo>
                      <a:lnTo>
                        <a:pt x="3120" y="358"/>
                      </a:lnTo>
                      <a:cubicBezTo>
                        <a:pt x="3156" y="358"/>
                        <a:pt x="3180" y="382"/>
                        <a:pt x="3192" y="418"/>
                      </a:cubicBezTo>
                      <a:lnTo>
                        <a:pt x="3311" y="1037"/>
                      </a:lnTo>
                      <a:cubicBezTo>
                        <a:pt x="3335" y="1096"/>
                        <a:pt x="3370" y="1156"/>
                        <a:pt x="3454" y="1168"/>
                      </a:cubicBezTo>
                      <a:cubicBezTo>
                        <a:pt x="3585" y="1215"/>
                        <a:pt x="3716" y="1263"/>
                        <a:pt x="3847" y="1334"/>
                      </a:cubicBezTo>
                      <a:cubicBezTo>
                        <a:pt x="3882" y="1352"/>
                        <a:pt x="3918" y="1361"/>
                        <a:pt x="3952" y="1361"/>
                      </a:cubicBezTo>
                      <a:cubicBezTo>
                        <a:pt x="3987" y="1361"/>
                        <a:pt x="4019" y="1352"/>
                        <a:pt x="4049" y="1334"/>
                      </a:cubicBezTo>
                      <a:lnTo>
                        <a:pt x="4585" y="977"/>
                      </a:lnTo>
                      <a:cubicBezTo>
                        <a:pt x="4595" y="972"/>
                        <a:pt x="4607" y="969"/>
                        <a:pt x="4619" y="969"/>
                      </a:cubicBezTo>
                      <a:cubicBezTo>
                        <a:pt x="4636" y="969"/>
                        <a:pt x="4654" y="975"/>
                        <a:pt x="4668" y="989"/>
                      </a:cubicBezTo>
                      <a:lnTo>
                        <a:pt x="4906" y="1239"/>
                      </a:lnTo>
                      <a:cubicBezTo>
                        <a:pt x="4942" y="1263"/>
                        <a:pt x="4942" y="1287"/>
                        <a:pt x="4918" y="1322"/>
                      </a:cubicBezTo>
                      <a:lnTo>
                        <a:pt x="4561" y="1858"/>
                      </a:lnTo>
                      <a:cubicBezTo>
                        <a:pt x="4525" y="1918"/>
                        <a:pt x="4525" y="1989"/>
                        <a:pt x="4561" y="2049"/>
                      </a:cubicBezTo>
                      <a:cubicBezTo>
                        <a:pt x="4644" y="2168"/>
                        <a:pt x="4704" y="2323"/>
                        <a:pt x="4728" y="2454"/>
                      </a:cubicBezTo>
                      <a:cubicBezTo>
                        <a:pt x="4740" y="2513"/>
                        <a:pt x="4799" y="2573"/>
                        <a:pt x="4859" y="2585"/>
                      </a:cubicBezTo>
                      <a:lnTo>
                        <a:pt x="5490" y="2704"/>
                      </a:lnTo>
                      <a:cubicBezTo>
                        <a:pt x="5513" y="2704"/>
                        <a:pt x="5549" y="2739"/>
                        <a:pt x="5549" y="2775"/>
                      </a:cubicBezTo>
                      <a:lnTo>
                        <a:pt x="5549" y="3120"/>
                      </a:lnTo>
                      <a:cubicBezTo>
                        <a:pt x="5549" y="3156"/>
                        <a:pt x="5513" y="3180"/>
                        <a:pt x="5490" y="3192"/>
                      </a:cubicBezTo>
                      <a:lnTo>
                        <a:pt x="4859" y="3311"/>
                      </a:lnTo>
                      <a:cubicBezTo>
                        <a:pt x="4799" y="3335"/>
                        <a:pt x="4740" y="3370"/>
                        <a:pt x="4728" y="3454"/>
                      </a:cubicBezTo>
                      <a:cubicBezTo>
                        <a:pt x="4680" y="3585"/>
                        <a:pt x="4644" y="3716"/>
                        <a:pt x="4561" y="3847"/>
                      </a:cubicBezTo>
                      <a:cubicBezTo>
                        <a:pt x="4537" y="3906"/>
                        <a:pt x="4537" y="3989"/>
                        <a:pt x="4561" y="4049"/>
                      </a:cubicBezTo>
                      <a:lnTo>
                        <a:pt x="4918" y="4585"/>
                      </a:lnTo>
                      <a:cubicBezTo>
                        <a:pt x="4942" y="4609"/>
                        <a:pt x="4942" y="4644"/>
                        <a:pt x="4906" y="4668"/>
                      </a:cubicBezTo>
                      <a:lnTo>
                        <a:pt x="4668" y="4906"/>
                      </a:lnTo>
                      <a:cubicBezTo>
                        <a:pt x="4655" y="4926"/>
                        <a:pt x="4638" y="4935"/>
                        <a:pt x="4622" y="4935"/>
                      </a:cubicBezTo>
                      <a:cubicBezTo>
                        <a:pt x="4609" y="4935"/>
                        <a:pt x="4595" y="4929"/>
                        <a:pt x="4585" y="4918"/>
                      </a:cubicBezTo>
                      <a:lnTo>
                        <a:pt x="4049" y="4561"/>
                      </a:lnTo>
                      <a:cubicBezTo>
                        <a:pt x="4019" y="4543"/>
                        <a:pt x="3984" y="4534"/>
                        <a:pt x="3948" y="4534"/>
                      </a:cubicBezTo>
                      <a:cubicBezTo>
                        <a:pt x="3912" y="4534"/>
                        <a:pt x="3876" y="4543"/>
                        <a:pt x="3847" y="4561"/>
                      </a:cubicBezTo>
                      <a:cubicBezTo>
                        <a:pt x="3728" y="4644"/>
                        <a:pt x="3585" y="4704"/>
                        <a:pt x="3454" y="4728"/>
                      </a:cubicBezTo>
                      <a:cubicBezTo>
                        <a:pt x="3394" y="4751"/>
                        <a:pt x="3335" y="4811"/>
                        <a:pt x="3311" y="4859"/>
                      </a:cubicBezTo>
                      <a:lnTo>
                        <a:pt x="3192" y="5490"/>
                      </a:lnTo>
                      <a:cubicBezTo>
                        <a:pt x="3192" y="5525"/>
                        <a:pt x="3168" y="5549"/>
                        <a:pt x="3120" y="5549"/>
                      </a:cubicBezTo>
                      <a:lnTo>
                        <a:pt x="2775" y="5549"/>
                      </a:lnTo>
                      <a:cubicBezTo>
                        <a:pt x="2751" y="5549"/>
                        <a:pt x="2716" y="5513"/>
                        <a:pt x="2704" y="5490"/>
                      </a:cubicBezTo>
                      <a:lnTo>
                        <a:pt x="2585" y="4859"/>
                      </a:lnTo>
                      <a:cubicBezTo>
                        <a:pt x="2573" y="4811"/>
                        <a:pt x="2525" y="4751"/>
                        <a:pt x="2454" y="4728"/>
                      </a:cubicBezTo>
                      <a:cubicBezTo>
                        <a:pt x="2323" y="4692"/>
                        <a:pt x="2180" y="4644"/>
                        <a:pt x="2049" y="4561"/>
                      </a:cubicBezTo>
                      <a:cubicBezTo>
                        <a:pt x="2019" y="4549"/>
                        <a:pt x="1986" y="4543"/>
                        <a:pt x="1954" y="4543"/>
                      </a:cubicBezTo>
                      <a:cubicBezTo>
                        <a:pt x="1921" y="4543"/>
                        <a:pt x="1888" y="4549"/>
                        <a:pt x="1858" y="4561"/>
                      </a:cubicBezTo>
                      <a:lnTo>
                        <a:pt x="1322" y="4918"/>
                      </a:lnTo>
                      <a:cubicBezTo>
                        <a:pt x="1306" y="4929"/>
                        <a:pt x="1293" y="4935"/>
                        <a:pt x="1280" y="4935"/>
                      </a:cubicBezTo>
                      <a:cubicBezTo>
                        <a:pt x="1265" y="4935"/>
                        <a:pt x="1252" y="4926"/>
                        <a:pt x="1239" y="4906"/>
                      </a:cubicBezTo>
                      <a:lnTo>
                        <a:pt x="1001" y="4668"/>
                      </a:lnTo>
                      <a:cubicBezTo>
                        <a:pt x="965" y="4644"/>
                        <a:pt x="965" y="4609"/>
                        <a:pt x="977" y="4585"/>
                      </a:cubicBezTo>
                      <a:lnTo>
                        <a:pt x="1334" y="4049"/>
                      </a:lnTo>
                      <a:cubicBezTo>
                        <a:pt x="1382" y="3989"/>
                        <a:pt x="1382" y="3906"/>
                        <a:pt x="1334" y="3847"/>
                      </a:cubicBezTo>
                      <a:cubicBezTo>
                        <a:pt x="1263" y="3728"/>
                        <a:pt x="1203" y="3585"/>
                        <a:pt x="1180" y="3454"/>
                      </a:cubicBezTo>
                      <a:cubicBezTo>
                        <a:pt x="1156" y="3394"/>
                        <a:pt x="1096" y="3335"/>
                        <a:pt x="1037" y="3311"/>
                      </a:cubicBezTo>
                      <a:lnTo>
                        <a:pt x="418" y="3192"/>
                      </a:lnTo>
                      <a:cubicBezTo>
                        <a:pt x="382" y="3192"/>
                        <a:pt x="358" y="3168"/>
                        <a:pt x="358" y="3120"/>
                      </a:cubicBezTo>
                      <a:lnTo>
                        <a:pt x="358" y="2775"/>
                      </a:lnTo>
                      <a:cubicBezTo>
                        <a:pt x="358" y="2751"/>
                        <a:pt x="382" y="2727"/>
                        <a:pt x="418" y="2704"/>
                      </a:cubicBezTo>
                      <a:lnTo>
                        <a:pt x="465" y="2692"/>
                      </a:lnTo>
                      <a:cubicBezTo>
                        <a:pt x="560" y="2680"/>
                        <a:pt x="620" y="2573"/>
                        <a:pt x="596" y="2477"/>
                      </a:cubicBezTo>
                      <a:cubicBezTo>
                        <a:pt x="586" y="2396"/>
                        <a:pt x="507" y="2341"/>
                        <a:pt x="425" y="2341"/>
                      </a:cubicBezTo>
                      <a:cubicBezTo>
                        <a:pt x="411" y="2341"/>
                        <a:pt x="396" y="2343"/>
                        <a:pt x="382" y="2346"/>
                      </a:cubicBezTo>
                      <a:lnTo>
                        <a:pt x="346" y="2370"/>
                      </a:lnTo>
                      <a:cubicBezTo>
                        <a:pt x="144" y="2406"/>
                        <a:pt x="1" y="2585"/>
                        <a:pt x="1" y="2775"/>
                      </a:cubicBezTo>
                      <a:lnTo>
                        <a:pt x="1" y="3120"/>
                      </a:lnTo>
                      <a:cubicBezTo>
                        <a:pt x="1" y="3335"/>
                        <a:pt x="144" y="3513"/>
                        <a:pt x="346" y="3537"/>
                      </a:cubicBezTo>
                      <a:lnTo>
                        <a:pt x="858" y="3644"/>
                      </a:lnTo>
                      <a:cubicBezTo>
                        <a:pt x="894" y="3728"/>
                        <a:pt x="941" y="3835"/>
                        <a:pt x="977" y="3906"/>
                      </a:cubicBezTo>
                      <a:lnTo>
                        <a:pt x="680" y="4359"/>
                      </a:lnTo>
                      <a:cubicBezTo>
                        <a:pt x="560" y="4525"/>
                        <a:pt x="596" y="4763"/>
                        <a:pt x="739" y="4894"/>
                      </a:cubicBezTo>
                      <a:lnTo>
                        <a:pt x="977" y="5132"/>
                      </a:lnTo>
                      <a:cubicBezTo>
                        <a:pt x="1067" y="5216"/>
                        <a:pt x="1182" y="5259"/>
                        <a:pt x="1292" y="5259"/>
                      </a:cubicBezTo>
                      <a:cubicBezTo>
                        <a:pt x="1371" y="5259"/>
                        <a:pt x="1448" y="5237"/>
                        <a:pt x="1513" y="5192"/>
                      </a:cubicBezTo>
                      <a:lnTo>
                        <a:pt x="1965" y="4894"/>
                      </a:lnTo>
                      <a:cubicBezTo>
                        <a:pt x="2049" y="4942"/>
                        <a:pt x="2144" y="4978"/>
                        <a:pt x="2227" y="5013"/>
                      </a:cubicBezTo>
                      <a:lnTo>
                        <a:pt x="2335" y="5537"/>
                      </a:lnTo>
                      <a:cubicBezTo>
                        <a:pt x="2382" y="5728"/>
                        <a:pt x="2561" y="5871"/>
                        <a:pt x="2751" y="5871"/>
                      </a:cubicBezTo>
                      <a:lnTo>
                        <a:pt x="3097" y="5871"/>
                      </a:lnTo>
                      <a:cubicBezTo>
                        <a:pt x="3299" y="5871"/>
                        <a:pt x="3478" y="5728"/>
                        <a:pt x="3513" y="5537"/>
                      </a:cubicBezTo>
                      <a:lnTo>
                        <a:pt x="3620" y="5013"/>
                      </a:lnTo>
                      <a:cubicBezTo>
                        <a:pt x="3704" y="4978"/>
                        <a:pt x="3811" y="4942"/>
                        <a:pt x="3882" y="4894"/>
                      </a:cubicBezTo>
                      <a:lnTo>
                        <a:pt x="4323" y="5192"/>
                      </a:lnTo>
                      <a:cubicBezTo>
                        <a:pt x="4391" y="5241"/>
                        <a:pt x="4472" y="5264"/>
                        <a:pt x="4552" y="5264"/>
                      </a:cubicBezTo>
                      <a:cubicBezTo>
                        <a:pt x="4667" y="5264"/>
                        <a:pt x="4781" y="5217"/>
                        <a:pt x="4859" y="5132"/>
                      </a:cubicBezTo>
                      <a:lnTo>
                        <a:pt x="5097" y="4894"/>
                      </a:lnTo>
                      <a:cubicBezTo>
                        <a:pt x="5252" y="4740"/>
                        <a:pt x="5263" y="4525"/>
                        <a:pt x="5156" y="4359"/>
                      </a:cubicBezTo>
                      <a:lnTo>
                        <a:pt x="4859" y="3906"/>
                      </a:lnTo>
                      <a:cubicBezTo>
                        <a:pt x="4906" y="3823"/>
                        <a:pt x="4954" y="3728"/>
                        <a:pt x="4978" y="3644"/>
                      </a:cubicBezTo>
                      <a:lnTo>
                        <a:pt x="5502" y="3537"/>
                      </a:lnTo>
                      <a:cubicBezTo>
                        <a:pt x="5692" y="3489"/>
                        <a:pt x="5847" y="3311"/>
                        <a:pt x="5847" y="3120"/>
                      </a:cubicBezTo>
                      <a:lnTo>
                        <a:pt x="5847" y="2775"/>
                      </a:lnTo>
                      <a:cubicBezTo>
                        <a:pt x="5847" y="2549"/>
                        <a:pt x="5716" y="2382"/>
                        <a:pt x="5502" y="2334"/>
                      </a:cubicBezTo>
                      <a:lnTo>
                        <a:pt x="4990" y="2227"/>
                      </a:lnTo>
                      <a:cubicBezTo>
                        <a:pt x="4954" y="2144"/>
                        <a:pt x="4906" y="2037"/>
                        <a:pt x="4871" y="1965"/>
                      </a:cubicBezTo>
                      <a:lnTo>
                        <a:pt x="5168" y="1513"/>
                      </a:lnTo>
                      <a:cubicBezTo>
                        <a:pt x="5287" y="1346"/>
                        <a:pt x="5252" y="1108"/>
                        <a:pt x="5109" y="977"/>
                      </a:cubicBezTo>
                      <a:lnTo>
                        <a:pt x="4871" y="739"/>
                      </a:lnTo>
                      <a:cubicBezTo>
                        <a:pt x="4780" y="656"/>
                        <a:pt x="4666" y="613"/>
                        <a:pt x="4555" y="613"/>
                      </a:cubicBezTo>
                      <a:cubicBezTo>
                        <a:pt x="4476" y="613"/>
                        <a:pt x="4399" y="635"/>
                        <a:pt x="4335" y="680"/>
                      </a:cubicBezTo>
                      <a:lnTo>
                        <a:pt x="3882" y="977"/>
                      </a:lnTo>
                      <a:cubicBezTo>
                        <a:pt x="3799" y="941"/>
                        <a:pt x="3704" y="894"/>
                        <a:pt x="3620" y="858"/>
                      </a:cubicBezTo>
                      <a:lnTo>
                        <a:pt x="3513" y="346"/>
                      </a:lnTo>
                      <a:cubicBezTo>
                        <a:pt x="3466" y="144"/>
                        <a:pt x="3287" y="1"/>
                        <a:pt x="3097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5" name="Google Shape;2813;p38">
                  <a:extLst>
                    <a:ext uri="{FF2B5EF4-FFF2-40B4-BE49-F238E27FC236}">
                      <a16:creationId xmlns:a16="http://schemas.microsoft.com/office/drawing/2014/main" id="{59154AB8-08EA-296E-8F50-940BE137B453}"/>
                    </a:ext>
                  </a:extLst>
                </p:cNvPr>
                <p:cNvSpPr/>
                <p:nvPr/>
              </p:nvSpPr>
              <p:spPr>
                <a:xfrm>
                  <a:off x="6305888" y="3129884"/>
                  <a:ext cx="64488" cy="644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6" h="2025" extrusionOk="0">
                      <a:moveTo>
                        <a:pt x="1013" y="1"/>
                      </a:moveTo>
                      <a:cubicBezTo>
                        <a:pt x="453" y="1"/>
                        <a:pt x="1" y="441"/>
                        <a:pt x="1" y="1013"/>
                      </a:cubicBezTo>
                      <a:cubicBezTo>
                        <a:pt x="1" y="1561"/>
                        <a:pt x="442" y="2025"/>
                        <a:pt x="1013" y="2025"/>
                      </a:cubicBezTo>
                      <a:cubicBezTo>
                        <a:pt x="1227" y="2025"/>
                        <a:pt x="1442" y="1942"/>
                        <a:pt x="1620" y="1811"/>
                      </a:cubicBezTo>
                      <a:cubicBezTo>
                        <a:pt x="1692" y="1751"/>
                        <a:pt x="1704" y="1632"/>
                        <a:pt x="1644" y="1561"/>
                      </a:cubicBezTo>
                      <a:cubicBezTo>
                        <a:pt x="1608" y="1517"/>
                        <a:pt x="1549" y="1491"/>
                        <a:pt x="1493" y="1491"/>
                      </a:cubicBezTo>
                      <a:cubicBezTo>
                        <a:pt x="1457" y="1491"/>
                        <a:pt x="1422" y="1502"/>
                        <a:pt x="1394" y="1525"/>
                      </a:cubicBezTo>
                      <a:cubicBezTo>
                        <a:pt x="1275" y="1620"/>
                        <a:pt x="1144" y="1668"/>
                        <a:pt x="989" y="1668"/>
                      </a:cubicBezTo>
                      <a:cubicBezTo>
                        <a:pt x="632" y="1668"/>
                        <a:pt x="358" y="1370"/>
                        <a:pt x="358" y="1025"/>
                      </a:cubicBezTo>
                      <a:cubicBezTo>
                        <a:pt x="382" y="668"/>
                        <a:pt x="668" y="370"/>
                        <a:pt x="1025" y="370"/>
                      </a:cubicBezTo>
                      <a:cubicBezTo>
                        <a:pt x="1382" y="370"/>
                        <a:pt x="1668" y="668"/>
                        <a:pt x="1668" y="1013"/>
                      </a:cubicBezTo>
                      <a:cubicBezTo>
                        <a:pt x="1668" y="1120"/>
                        <a:pt x="1739" y="1191"/>
                        <a:pt x="1846" y="1191"/>
                      </a:cubicBezTo>
                      <a:cubicBezTo>
                        <a:pt x="1942" y="1191"/>
                        <a:pt x="2025" y="1120"/>
                        <a:pt x="2025" y="1013"/>
                      </a:cubicBezTo>
                      <a:cubicBezTo>
                        <a:pt x="2025" y="453"/>
                        <a:pt x="1573" y="1"/>
                        <a:pt x="1013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6" name="Google Shape;2814;p38">
                  <a:extLst>
                    <a:ext uri="{FF2B5EF4-FFF2-40B4-BE49-F238E27FC236}">
                      <a16:creationId xmlns:a16="http://schemas.microsoft.com/office/drawing/2014/main" id="{84095FD6-2B3F-5E17-0546-2C2350258897}"/>
                    </a:ext>
                  </a:extLst>
                </p:cNvPr>
                <p:cNvSpPr/>
                <p:nvPr/>
              </p:nvSpPr>
              <p:spPr>
                <a:xfrm>
                  <a:off x="6173634" y="2997631"/>
                  <a:ext cx="70153" cy="701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04" h="2204" extrusionOk="0">
                      <a:moveTo>
                        <a:pt x="1096" y="370"/>
                      </a:moveTo>
                      <a:cubicBezTo>
                        <a:pt x="1501" y="370"/>
                        <a:pt x="1834" y="703"/>
                        <a:pt x="1834" y="1108"/>
                      </a:cubicBezTo>
                      <a:cubicBezTo>
                        <a:pt x="1834" y="1501"/>
                        <a:pt x="1501" y="1834"/>
                        <a:pt x="1096" y="1834"/>
                      </a:cubicBezTo>
                      <a:cubicBezTo>
                        <a:pt x="691" y="1834"/>
                        <a:pt x="370" y="1501"/>
                        <a:pt x="370" y="1108"/>
                      </a:cubicBezTo>
                      <a:cubicBezTo>
                        <a:pt x="370" y="703"/>
                        <a:pt x="703" y="370"/>
                        <a:pt x="1096" y="370"/>
                      </a:cubicBezTo>
                      <a:close/>
                      <a:moveTo>
                        <a:pt x="1096" y="1"/>
                      </a:moveTo>
                      <a:cubicBezTo>
                        <a:pt x="489" y="1"/>
                        <a:pt x="1" y="489"/>
                        <a:pt x="1" y="1108"/>
                      </a:cubicBezTo>
                      <a:cubicBezTo>
                        <a:pt x="1" y="1715"/>
                        <a:pt x="489" y="2203"/>
                        <a:pt x="1096" y="2203"/>
                      </a:cubicBezTo>
                      <a:cubicBezTo>
                        <a:pt x="1715" y="2191"/>
                        <a:pt x="2203" y="1703"/>
                        <a:pt x="2203" y="1108"/>
                      </a:cubicBezTo>
                      <a:cubicBezTo>
                        <a:pt x="2203" y="489"/>
                        <a:pt x="1715" y="1"/>
                        <a:pt x="1096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54" name="Google Shape;2815;p38">
              <a:extLst>
                <a:ext uri="{FF2B5EF4-FFF2-40B4-BE49-F238E27FC236}">
                  <a16:creationId xmlns:a16="http://schemas.microsoft.com/office/drawing/2014/main" id="{2A6F9FB5-0B04-C02A-0E09-1A0D35FA3A1F}"/>
                </a:ext>
              </a:extLst>
            </p:cNvPr>
            <p:cNvGrpSpPr/>
            <p:nvPr/>
          </p:nvGrpSpPr>
          <p:grpSpPr>
            <a:xfrm>
              <a:off x="5574923" y="1128850"/>
              <a:ext cx="861518" cy="860829"/>
              <a:chOff x="5574923" y="1128850"/>
              <a:chExt cx="861518" cy="860829"/>
            </a:xfrm>
          </p:grpSpPr>
          <p:sp>
            <p:nvSpPr>
              <p:cNvPr id="129" name="Google Shape;2816;p38">
                <a:extLst>
                  <a:ext uri="{FF2B5EF4-FFF2-40B4-BE49-F238E27FC236}">
                    <a16:creationId xmlns:a16="http://schemas.microsoft.com/office/drawing/2014/main" id="{05D750E0-E8A4-24D5-F140-CD851B9D8E90}"/>
                  </a:ext>
                </a:extLst>
              </p:cNvPr>
              <p:cNvSpPr/>
              <p:nvPr/>
            </p:nvSpPr>
            <p:spPr>
              <a:xfrm>
                <a:off x="5574923" y="1128850"/>
                <a:ext cx="861518" cy="860829"/>
              </a:xfrm>
              <a:custGeom>
                <a:avLst/>
                <a:gdLst/>
                <a:ahLst/>
                <a:cxnLst/>
                <a:rect l="l" t="t" r="r" b="b"/>
                <a:pathLst>
                  <a:path w="23748" h="23729" extrusionOk="0">
                    <a:moveTo>
                      <a:pt x="11874" y="1"/>
                    </a:moveTo>
                    <a:cubicBezTo>
                      <a:pt x="5335" y="1"/>
                      <a:pt x="1" y="5335"/>
                      <a:pt x="1" y="11874"/>
                    </a:cubicBezTo>
                    <a:cubicBezTo>
                      <a:pt x="1" y="18394"/>
                      <a:pt x="5335" y="23728"/>
                      <a:pt x="11874" y="23728"/>
                    </a:cubicBezTo>
                    <a:cubicBezTo>
                      <a:pt x="18413" y="23728"/>
                      <a:pt x="23747" y="18394"/>
                      <a:pt x="23747" y="11874"/>
                    </a:cubicBezTo>
                    <a:cubicBezTo>
                      <a:pt x="23747" y="5335"/>
                      <a:pt x="18413" y="1"/>
                      <a:pt x="11874" y="1"/>
                    </a:cubicBezTo>
                    <a:close/>
                  </a:path>
                </a:pathLst>
              </a:custGeom>
              <a:solidFill>
                <a:srgbClr val="4F67A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30" name="Google Shape;2817;p38">
                <a:extLst>
                  <a:ext uri="{FF2B5EF4-FFF2-40B4-BE49-F238E27FC236}">
                    <a16:creationId xmlns:a16="http://schemas.microsoft.com/office/drawing/2014/main" id="{45D7DAF2-0D39-07C8-FB86-EE5DCB0CCEBC}"/>
                  </a:ext>
                </a:extLst>
              </p:cNvPr>
              <p:cNvGrpSpPr/>
              <p:nvPr/>
            </p:nvGrpSpPr>
            <p:grpSpPr>
              <a:xfrm>
                <a:off x="5838738" y="1425659"/>
                <a:ext cx="333888" cy="267100"/>
                <a:chOff x="7500054" y="2934735"/>
                <a:chExt cx="350576" cy="280454"/>
              </a:xfrm>
            </p:grpSpPr>
            <p:sp>
              <p:nvSpPr>
                <p:cNvPr id="131" name="Google Shape;2818;p38">
                  <a:extLst>
                    <a:ext uri="{FF2B5EF4-FFF2-40B4-BE49-F238E27FC236}">
                      <a16:creationId xmlns:a16="http://schemas.microsoft.com/office/drawing/2014/main" id="{753A9A40-C70E-1346-6C57-03EB9F91D52A}"/>
                    </a:ext>
                  </a:extLst>
                </p:cNvPr>
                <p:cNvSpPr/>
                <p:nvPr/>
              </p:nvSpPr>
              <p:spPr>
                <a:xfrm>
                  <a:off x="7571671" y="2959371"/>
                  <a:ext cx="191426" cy="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14" h="322" extrusionOk="0">
                      <a:moveTo>
                        <a:pt x="156" y="0"/>
                      </a:moveTo>
                      <a:cubicBezTo>
                        <a:pt x="72" y="0"/>
                        <a:pt x="1" y="71"/>
                        <a:pt x="1" y="167"/>
                      </a:cubicBezTo>
                      <a:cubicBezTo>
                        <a:pt x="1" y="250"/>
                        <a:pt x="72" y="322"/>
                        <a:pt x="156" y="322"/>
                      </a:cubicBezTo>
                      <a:lnTo>
                        <a:pt x="5847" y="322"/>
                      </a:lnTo>
                      <a:cubicBezTo>
                        <a:pt x="5930" y="322"/>
                        <a:pt x="6014" y="250"/>
                        <a:pt x="6014" y="167"/>
                      </a:cubicBezTo>
                      <a:cubicBezTo>
                        <a:pt x="6014" y="71"/>
                        <a:pt x="5930" y="0"/>
                        <a:pt x="5847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2" name="Google Shape;2819;p38">
                  <a:extLst>
                    <a:ext uri="{FF2B5EF4-FFF2-40B4-BE49-F238E27FC236}">
                      <a16:creationId xmlns:a16="http://schemas.microsoft.com/office/drawing/2014/main" id="{7666383E-C08A-F9EE-20C8-C616436EA6F7}"/>
                    </a:ext>
                  </a:extLst>
                </p:cNvPr>
                <p:cNvSpPr/>
                <p:nvPr/>
              </p:nvSpPr>
              <p:spPr>
                <a:xfrm>
                  <a:off x="7500054" y="2934735"/>
                  <a:ext cx="350576" cy="2804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14" h="8811" extrusionOk="0">
                      <a:moveTo>
                        <a:pt x="1501" y="310"/>
                      </a:moveTo>
                      <a:lnTo>
                        <a:pt x="1501" y="1560"/>
                      </a:lnTo>
                      <a:lnTo>
                        <a:pt x="310" y="1560"/>
                      </a:lnTo>
                      <a:lnTo>
                        <a:pt x="310" y="417"/>
                      </a:lnTo>
                      <a:cubicBezTo>
                        <a:pt x="310" y="357"/>
                        <a:pt x="358" y="310"/>
                        <a:pt x="417" y="310"/>
                      </a:cubicBezTo>
                      <a:close/>
                      <a:moveTo>
                        <a:pt x="8990" y="310"/>
                      </a:moveTo>
                      <a:cubicBezTo>
                        <a:pt x="9049" y="310"/>
                        <a:pt x="9097" y="357"/>
                        <a:pt x="9097" y="417"/>
                      </a:cubicBezTo>
                      <a:lnTo>
                        <a:pt x="9097" y="1560"/>
                      </a:lnTo>
                      <a:lnTo>
                        <a:pt x="1834" y="1560"/>
                      </a:lnTo>
                      <a:lnTo>
                        <a:pt x="1834" y="310"/>
                      </a:lnTo>
                      <a:close/>
                      <a:moveTo>
                        <a:pt x="10419" y="3453"/>
                      </a:moveTo>
                      <a:cubicBezTo>
                        <a:pt x="10561" y="3453"/>
                        <a:pt x="10704" y="3572"/>
                        <a:pt x="10704" y="3739"/>
                      </a:cubicBezTo>
                      <a:cubicBezTo>
                        <a:pt x="10704" y="3893"/>
                        <a:pt x="10561" y="4013"/>
                        <a:pt x="10419" y="4013"/>
                      </a:cubicBezTo>
                      <a:cubicBezTo>
                        <a:pt x="10264" y="4013"/>
                        <a:pt x="10133" y="3893"/>
                        <a:pt x="10133" y="3739"/>
                      </a:cubicBezTo>
                      <a:cubicBezTo>
                        <a:pt x="10133" y="3572"/>
                        <a:pt x="10252" y="3453"/>
                        <a:pt x="10419" y="3453"/>
                      </a:cubicBezTo>
                      <a:close/>
                      <a:moveTo>
                        <a:pt x="6537" y="4786"/>
                      </a:moveTo>
                      <a:cubicBezTo>
                        <a:pt x="6680" y="4786"/>
                        <a:pt x="6811" y="4906"/>
                        <a:pt x="6811" y="5072"/>
                      </a:cubicBezTo>
                      <a:cubicBezTo>
                        <a:pt x="6811" y="5239"/>
                        <a:pt x="6680" y="5358"/>
                        <a:pt x="6537" y="5358"/>
                      </a:cubicBezTo>
                      <a:cubicBezTo>
                        <a:pt x="6382" y="5358"/>
                        <a:pt x="6251" y="5239"/>
                        <a:pt x="6251" y="5072"/>
                      </a:cubicBezTo>
                      <a:cubicBezTo>
                        <a:pt x="6251" y="4906"/>
                        <a:pt x="6370" y="4786"/>
                        <a:pt x="6537" y="4786"/>
                      </a:cubicBezTo>
                      <a:close/>
                      <a:moveTo>
                        <a:pt x="8240" y="6156"/>
                      </a:moveTo>
                      <a:cubicBezTo>
                        <a:pt x="8394" y="6156"/>
                        <a:pt x="8525" y="6275"/>
                        <a:pt x="8525" y="6441"/>
                      </a:cubicBezTo>
                      <a:cubicBezTo>
                        <a:pt x="8525" y="6608"/>
                        <a:pt x="8394" y="6727"/>
                        <a:pt x="8240" y="6727"/>
                      </a:cubicBezTo>
                      <a:cubicBezTo>
                        <a:pt x="8097" y="6727"/>
                        <a:pt x="7966" y="6608"/>
                        <a:pt x="7966" y="6441"/>
                      </a:cubicBezTo>
                      <a:cubicBezTo>
                        <a:pt x="7966" y="6299"/>
                        <a:pt x="8073" y="6156"/>
                        <a:pt x="8240" y="6156"/>
                      </a:cubicBezTo>
                      <a:close/>
                      <a:moveTo>
                        <a:pt x="4811" y="6382"/>
                      </a:moveTo>
                      <a:cubicBezTo>
                        <a:pt x="4954" y="6382"/>
                        <a:pt x="5085" y="6501"/>
                        <a:pt x="5085" y="6668"/>
                      </a:cubicBezTo>
                      <a:cubicBezTo>
                        <a:pt x="5085" y="6834"/>
                        <a:pt x="4954" y="6953"/>
                        <a:pt x="4811" y="6953"/>
                      </a:cubicBezTo>
                      <a:cubicBezTo>
                        <a:pt x="4656" y="6953"/>
                        <a:pt x="4525" y="6834"/>
                        <a:pt x="4525" y="6668"/>
                      </a:cubicBezTo>
                      <a:cubicBezTo>
                        <a:pt x="4525" y="6501"/>
                        <a:pt x="4644" y="6382"/>
                        <a:pt x="4811" y="6382"/>
                      </a:cubicBezTo>
                      <a:close/>
                      <a:moveTo>
                        <a:pt x="417" y="0"/>
                      </a:moveTo>
                      <a:cubicBezTo>
                        <a:pt x="179" y="0"/>
                        <a:pt x="1" y="143"/>
                        <a:pt x="1" y="417"/>
                      </a:cubicBezTo>
                      <a:lnTo>
                        <a:pt x="1" y="8382"/>
                      </a:lnTo>
                      <a:cubicBezTo>
                        <a:pt x="1" y="8620"/>
                        <a:pt x="191" y="8787"/>
                        <a:pt x="417" y="8787"/>
                      </a:cubicBezTo>
                      <a:lnTo>
                        <a:pt x="4513" y="8787"/>
                      </a:lnTo>
                      <a:cubicBezTo>
                        <a:pt x="4596" y="8787"/>
                        <a:pt x="4668" y="8715"/>
                        <a:pt x="4668" y="8632"/>
                      </a:cubicBezTo>
                      <a:cubicBezTo>
                        <a:pt x="4668" y="8537"/>
                        <a:pt x="4596" y="8465"/>
                        <a:pt x="4513" y="8465"/>
                      </a:cubicBezTo>
                      <a:lnTo>
                        <a:pt x="417" y="8465"/>
                      </a:lnTo>
                      <a:cubicBezTo>
                        <a:pt x="358" y="8465"/>
                        <a:pt x="310" y="8418"/>
                        <a:pt x="310" y="8358"/>
                      </a:cubicBezTo>
                      <a:lnTo>
                        <a:pt x="310" y="1869"/>
                      </a:lnTo>
                      <a:lnTo>
                        <a:pt x="9073" y="1869"/>
                      </a:lnTo>
                      <a:lnTo>
                        <a:pt x="9073" y="5144"/>
                      </a:lnTo>
                      <a:lnTo>
                        <a:pt x="8502" y="5894"/>
                      </a:lnTo>
                      <a:cubicBezTo>
                        <a:pt x="8418" y="5846"/>
                        <a:pt x="8335" y="5834"/>
                        <a:pt x="8240" y="5834"/>
                      </a:cubicBezTo>
                      <a:cubicBezTo>
                        <a:pt x="8109" y="5834"/>
                        <a:pt x="7978" y="5870"/>
                        <a:pt x="7871" y="5965"/>
                      </a:cubicBezTo>
                      <a:lnTo>
                        <a:pt x="7073" y="5322"/>
                      </a:lnTo>
                      <a:cubicBezTo>
                        <a:pt x="7109" y="5251"/>
                        <a:pt x="7132" y="5156"/>
                        <a:pt x="7132" y="5060"/>
                      </a:cubicBezTo>
                      <a:cubicBezTo>
                        <a:pt x="7132" y="4727"/>
                        <a:pt x="6859" y="4441"/>
                        <a:pt x="6513" y="4441"/>
                      </a:cubicBezTo>
                      <a:cubicBezTo>
                        <a:pt x="6192" y="4441"/>
                        <a:pt x="5906" y="4715"/>
                        <a:pt x="5906" y="5060"/>
                      </a:cubicBezTo>
                      <a:cubicBezTo>
                        <a:pt x="5906" y="5167"/>
                        <a:pt x="5942" y="5263"/>
                        <a:pt x="5978" y="5358"/>
                      </a:cubicBezTo>
                      <a:lnTo>
                        <a:pt x="5108" y="6144"/>
                      </a:lnTo>
                      <a:cubicBezTo>
                        <a:pt x="5013" y="6084"/>
                        <a:pt x="4906" y="6049"/>
                        <a:pt x="4787" y="6049"/>
                      </a:cubicBezTo>
                      <a:cubicBezTo>
                        <a:pt x="4465" y="6049"/>
                        <a:pt x="4180" y="6322"/>
                        <a:pt x="4180" y="6668"/>
                      </a:cubicBezTo>
                      <a:cubicBezTo>
                        <a:pt x="4180" y="6989"/>
                        <a:pt x="4454" y="7275"/>
                        <a:pt x="4787" y="7275"/>
                      </a:cubicBezTo>
                      <a:cubicBezTo>
                        <a:pt x="5132" y="7275"/>
                        <a:pt x="5406" y="7001"/>
                        <a:pt x="5406" y="6668"/>
                      </a:cubicBezTo>
                      <a:cubicBezTo>
                        <a:pt x="5406" y="6560"/>
                        <a:pt x="5370" y="6465"/>
                        <a:pt x="5323" y="6382"/>
                      </a:cubicBezTo>
                      <a:lnTo>
                        <a:pt x="6204" y="5572"/>
                      </a:lnTo>
                      <a:cubicBezTo>
                        <a:pt x="6299" y="5620"/>
                        <a:pt x="6394" y="5656"/>
                        <a:pt x="6501" y="5656"/>
                      </a:cubicBezTo>
                      <a:cubicBezTo>
                        <a:pt x="6620" y="5656"/>
                        <a:pt x="6740" y="5620"/>
                        <a:pt x="6835" y="5548"/>
                      </a:cubicBezTo>
                      <a:lnTo>
                        <a:pt x="7644" y="6203"/>
                      </a:lnTo>
                      <a:cubicBezTo>
                        <a:pt x="7621" y="6263"/>
                        <a:pt x="7609" y="6334"/>
                        <a:pt x="7609" y="6406"/>
                      </a:cubicBezTo>
                      <a:cubicBezTo>
                        <a:pt x="7609" y="6739"/>
                        <a:pt x="7871" y="7025"/>
                        <a:pt x="8216" y="7025"/>
                      </a:cubicBezTo>
                      <a:cubicBezTo>
                        <a:pt x="8561" y="7025"/>
                        <a:pt x="8823" y="6751"/>
                        <a:pt x="8823" y="6406"/>
                      </a:cubicBezTo>
                      <a:cubicBezTo>
                        <a:pt x="8823" y="6287"/>
                        <a:pt x="8799" y="6168"/>
                        <a:pt x="8716" y="6084"/>
                      </a:cubicBezTo>
                      <a:lnTo>
                        <a:pt x="9061" y="5656"/>
                      </a:lnTo>
                      <a:lnTo>
                        <a:pt x="9061" y="8382"/>
                      </a:lnTo>
                      <a:cubicBezTo>
                        <a:pt x="9061" y="8442"/>
                        <a:pt x="9014" y="8477"/>
                        <a:pt x="8954" y="8477"/>
                      </a:cubicBezTo>
                      <a:lnTo>
                        <a:pt x="5227" y="8477"/>
                      </a:lnTo>
                      <a:cubicBezTo>
                        <a:pt x="5132" y="8477"/>
                        <a:pt x="5061" y="8561"/>
                        <a:pt x="5061" y="8644"/>
                      </a:cubicBezTo>
                      <a:cubicBezTo>
                        <a:pt x="5061" y="8739"/>
                        <a:pt x="5132" y="8811"/>
                        <a:pt x="5227" y="8811"/>
                      </a:cubicBezTo>
                      <a:lnTo>
                        <a:pt x="8954" y="8811"/>
                      </a:lnTo>
                      <a:cubicBezTo>
                        <a:pt x="9192" y="8811"/>
                        <a:pt x="9371" y="8620"/>
                        <a:pt x="9371" y="8394"/>
                      </a:cubicBezTo>
                      <a:lnTo>
                        <a:pt x="9371" y="5287"/>
                      </a:lnTo>
                      <a:lnTo>
                        <a:pt x="10145" y="4298"/>
                      </a:lnTo>
                      <a:cubicBezTo>
                        <a:pt x="10228" y="4334"/>
                        <a:pt x="10299" y="4346"/>
                        <a:pt x="10383" y="4346"/>
                      </a:cubicBezTo>
                      <a:cubicBezTo>
                        <a:pt x="10716" y="4346"/>
                        <a:pt x="10990" y="4072"/>
                        <a:pt x="10990" y="3739"/>
                      </a:cubicBezTo>
                      <a:cubicBezTo>
                        <a:pt x="11014" y="3405"/>
                        <a:pt x="10740" y="3131"/>
                        <a:pt x="10419" y="3131"/>
                      </a:cubicBezTo>
                      <a:cubicBezTo>
                        <a:pt x="10085" y="3131"/>
                        <a:pt x="9811" y="3405"/>
                        <a:pt x="9811" y="3751"/>
                      </a:cubicBezTo>
                      <a:cubicBezTo>
                        <a:pt x="9811" y="3882"/>
                        <a:pt x="9847" y="4001"/>
                        <a:pt x="9930" y="4108"/>
                      </a:cubicBezTo>
                      <a:lnTo>
                        <a:pt x="9407" y="4763"/>
                      </a:lnTo>
                      <a:lnTo>
                        <a:pt x="9407" y="381"/>
                      </a:lnTo>
                      <a:cubicBezTo>
                        <a:pt x="9407" y="191"/>
                        <a:pt x="9276" y="0"/>
                        <a:pt x="899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3" name="Google Shape;2820;p38">
                  <a:extLst>
                    <a:ext uri="{FF2B5EF4-FFF2-40B4-BE49-F238E27FC236}">
                      <a16:creationId xmlns:a16="http://schemas.microsoft.com/office/drawing/2014/main" id="{4FB24777-D8DA-59FF-461F-1BF9DC61FB57}"/>
                    </a:ext>
                  </a:extLst>
                </p:cNvPr>
                <p:cNvSpPr/>
                <p:nvPr/>
              </p:nvSpPr>
              <p:spPr>
                <a:xfrm>
                  <a:off x="7539459" y="3074564"/>
                  <a:ext cx="82663" cy="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97" h="322" extrusionOk="0">
                      <a:moveTo>
                        <a:pt x="156" y="1"/>
                      </a:moveTo>
                      <a:cubicBezTo>
                        <a:pt x="72" y="1"/>
                        <a:pt x="1" y="72"/>
                        <a:pt x="1" y="155"/>
                      </a:cubicBezTo>
                      <a:cubicBezTo>
                        <a:pt x="1" y="251"/>
                        <a:pt x="72" y="322"/>
                        <a:pt x="156" y="322"/>
                      </a:cubicBezTo>
                      <a:lnTo>
                        <a:pt x="2442" y="322"/>
                      </a:lnTo>
                      <a:cubicBezTo>
                        <a:pt x="2525" y="322"/>
                        <a:pt x="2596" y="251"/>
                        <a:pt x="2596" y="155"/>
                      </a:cubicBezTo>
                      <a:cubicBezTo>
                        <a:pt x="2596" y="72"/>
                        <a:pt x="2525" y="1"/>
                        <a:pt x="244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4" name="Google Shape;2821;p38">
                  <a:extLst>
                    <a:ext uri="{FF2B5EF4-FFF2-40B4-BE49-F238E27FC236}">
                      <a16:creationId xmlns:a16="http://schemas.microsoft.com/office/drawing/2014/main" id="{CADDE08E-2763-20B2-D69E-06F46F67F763}"/>
                    </a:ext>
                  </a:extLst>
                </p:cNvPr>
                <p:cNvSpPr/>
                <p:nvPr/>
              </p:nvSpPr>
              <p:spPr>
                <a:xfrm>
                  <a:off x="7539459" y="3099582"/>
                  <a:ext cx="82663" cy="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97" h="322" extrusionOk="0">
                      <a:moveTo>
                        <a:pt x="156" y="0"/>
                      </a:moveTo>
                      <a:cubicBezTo>
                        <a:pt x="72" y="0"/>
                        <a:pt x="1" y="72"/>
                        <a:pt x="1" y="167"/>
                      </a:cubicBezTo>
                      <a:cubicBezTo>
                        <a:pt x="1" y="250"/>
                        <a:pt x="72" y="322"/>
                        <a:pt x="156" y="322"/>
                      </a:cubicBezTo>
                      <a:lnTo>
                        <a:pt x="2442" y="322"/>
                      </a:lnTo>
                      <a:cubicBezTo>
                        <a:pt x="2525" y="322"/>
                        <a:pt x="2596" y="250"/>
                        <a:pt x="2596" y="167"/>
                      </a:cubicBezTo>
                      <a:cubicBezTo>
                        <a:pt x="2596" y="72"/>
                        <a:pt x="2525" y="0"/>
                        <a:pt x="244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5" name="Google Shape;2822;p38">
                  <a:extLst>
                    <a:ext uri="{FF2B5EF4-FFF2-40B4-BE49-F238E27FC236}">
                      <a16:creationId xmlns:a16="http://schemas.microsoft.com/office/drawing/2014/main" id="{50A30206-4770-87C5-59BC-F5871D5C3223}"/>
                    </a:ext>
                  </a:extLst>
                </p:cNvPr>
                <p:cNvSpPr/>
                <p:nvPr/>
              </p:nvSpPr>
              <p:spPr>
                <a:xfrm>
                  <a:off x="7539459" y="3124601"/>
                  <a:ext cx="82663" cy="106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97" h="334" extrusionOk="0">
                      <a:moveTo>
                        <a:pt x="156" y="0"/>
                      </a:moveTo>
                      <a:cubicBezTo>
                        <a:pt x="72" y="0"/>
                        <a:pt x="1" y="72"/>
                        <a:pt x="1" y="167"/>
                      </a:cubicBezTo>
                      <a:cubicBezTo>
                        <a:pt x="1" y="250"/>
                        <a:pt x="72" y="334"/>
                        <a:pt x="156" y="334"/>
                      </a:cubicBezTo>
                      <a:lnTo>
                        <a:pt x="2442" y="334"/>
                      </a:lnTo>
                      <a:cubicBezTo>
                        <a:pt x="2525" y="334"/>
                        <a:pt x="2596" y="250"/>
                        <a:pt x="2596" y="167"/>
                      </a:cubicBezTo>
                      <a:cubicBezTo>
                        <a:pt x="2596" y="72"/>
                        <a:pt x="2525" y="0"/>
                        <a:pt x="244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6" name="Google Shape;2823;p38">
                  <a:extLst>
                    <a:ext uri="{FF2B5EF4-FFF2-40B4-BE49-F238E27FC236}">
                      <a16:creationId xmlns:a16="http://schemas.microsoft.com/office/drawing/2014/main" id="{D68EB210-DC91-E813-EC78-31F4E2B8AABD}"/>
                    </a:ext>
                  </a:extLst>
                </p:cNvPr>
                <p:cNvSpPr/>
                <p:nvPr/>
              </p:nvSpPr>
              <p:spPr>
                <a:xfrm>
                  <a:off x="7539459" y="3149587"/>
                  <a:ext cx="82663" cy="106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97" h="335" extrusionOk="0">
                      <a:moveTo>
                        <a:pt x="156" y="1"/>
                      </a:moveTo>
                      <a:cubicBezTo>
                        <a:pt x="72" y="1"/>
                        <a:pt x="1" y="84"/>
                        <a:pt x="1" y="168"/>
                      </a:cubicBezTo>
                      <a:cubicBezTo>
                        <a:pt x="1" y="263"/>
                        <a:pt x="72" y="334"/>
                        <a:pt x="156" y="334"/>
                      </a:cubicBezTo>
                      <a:lnTo>
                        <a:pt x="2442" y="334"/>
                      </a:lnTo>
                      <a:cubicBezTo>
                        <a:pt x="2525" y="334"/>
                        <a:pt x="2596" y="263"/>
                        <a:pt x="2596" y="168"/>
                      </a:cubicBezTo>
                      <a:cubicBezTo>
                        <a:pt x="2596" y="84"/>
                        <a:pt x="2525" y="1"/>
                        <a:pt x="244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7" name="Google Shape;2824;p38">
                  <a:extLst>
                    <a:ext uri="{FF2B5EF4-FFF2-40B4-BE49-F238E27FC236}">
                      <a16:creationId xmlns:a16="http://schemas.microsoft.com/office/drawing/2014/main" id="{33D56EB7-7207-E946-B18E-6E72E6DE2667}"/>
                    </a:ext>
                  </a:extLst>
                </p:cNvPr>
                <p:cNvSpPr/>
                <p:nvPr/>
              </p:nvSpPr>
              <p:spPr>
                <a:xfrm>
                  <a:off x="7539459" y="3174988"/>
                  <a:ext cx="82663" cy="102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97" h="323" extrusionOk="0">
                      <a:moveTo>
                        <a:pt x="156" y="1"/>
                      </a:moveTo>
                      <a:cubicBezTo>
                        <a:pt x="72" y="1"/>
                        <a:pt x="1" y="72"/>
                        <a:pt x="1" y="155"/>
                      </a:cubicBezTo>
                      <a:cubicBezTo>
                        <a:pt x="1" y="251"/>
                        <a:pt x="72" y="322"/>
                        <a:pt x="156" y="322"/>
                      </a:cubicBezTo>
                      <a:lnTo>
                        <a:pt x="2442" y="322"/>
                      </a:lnTo>
                      <a:cubicBezTo>
                        <a:pt x="2525" y="322"/>
                        <a:pt x="2596" y="251"/>
                        <a:pt x="2596" y="155"/>
                      </a:cubicBezTo>
                      <a:cubicBezTo>
                        <a:pt x="2596" y="72"/>
                        <a:pt x="2525" y="1"/>
                        <a:pt x="244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8" name="Google Shape;2825;p38">
                  <a:extLst>
                    <a:ext uri="{FF2B5EF4-FFF2-40B4-BE49-F238E27FC236}">
                      <a16:creationId xmlns:a16="http://schemas.microsoft.com/office/drawing/2014/main" id="{5BF76614-9674-75B1-15CB-D3C414B580AB}"/>
                    </a:ext>
                  </a:extLst>
                </p:cNvPr>
                <p:cNvSpPr/>
                <p:nvPr/>
              </p:nvSpPr>
              <p:spPr>
                <a:xfrm>
                  <a:off x="7539459" y="3011286"/>
                  <a:ext cx="220614" cy="473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31" h="1489" extrusionOk="0">
                      <a:moveTo>
                        <a:pt x="418" y="0"/>
                      </a:moveTo>
                      <a:cubicBezTo>
                        <a:pt x="179" y="0"/>
                        <a:pt x="1" y="191"/>
                        <a:pt x="1" y="417"/>
                      </a:cubicBezTo>
                      <a:lnTo>
                        <a:pt x="1" y="1072"/>
                      </a:lnTo>
                      <a:cubicBezTo>
                        <a:pt x="1" y="1310"/>
                        <a:pt x="191" y="1488"/>
                        <a:pt x="418" y="1488"/>
                      </a:cubicBezTo>
                      <a:lnTo>
                        <a:pt x="3251" y="1488"/>
                      </a:lnTo>
                      <a:cubicBezTo>
                        <a:pt x="3346" y="1488"/>
                        <a:pt x="3418" y="1417"/>
                        <a:pt x="3418" y="1322"/>
                      </a:cubicBezTo>
                      <a:cubicBezTo>
                        <a:pt x="3418" y="1238"/>
                        <a:pt x="3346" y="1167"/>
                        <a:pt x="3251" y="1167"/>
                      </a:cubicBezTo>
                      <a:lnTo>
                        <a:pt x="418" y="1167"/>
                      </a:lnTo>
                      <a:cubicBezTo>
                        <a:pt x="358" y="1167"/>
                        <a:pt x="310" y="1119"/>
                        <a:pt x="310" y="1060"/>
                      </a:cubicBezTo>
                      <a:lnTo>
                        <a:pt x="310" y="405"/>
                      </a:lnTo>
                      <a:cubicBezTo>
                        <a:pt x="310" y="345"/>
                        <a:pt x="358" y="298"/>
                        <a:pt x="418" y="298"/>
                      </a:cubicBezTo>
                      <a:lnTo>
                        <a:pt x="6502" y="298"/>
                      </a:lnTo>
                      <a:cubicBezTo>
                        <a:pt x="6561" y="298"/>
                        <a:pt x="6609" y="345"/>
                        <a:pt x="6609" y="405"/>
                      </a:cubicBezTo>
                      <a:lnTo>
                        <a:pt x="6609" y="1060"/>
                      </a:lnTo>
                      <a:cubicBezTo>
                        <a:pt x="6609" y="1119"/>
                        <a:pt x="6561" y="1167"/>
                        <a:pt x="6502" y="1167"/>
                      </a:cubicBezTo>
                      <a:lnTo>
                        <a:pt x="4013" y="1167"/>
                      </a:lnTo>
                      <a:cubicBezTo>
                        <a:pt x="3930" y="1167"/>
                        <a:pt x="3847" y="1238"/>
                        <a:pt x="3847" y="1322"/>
                      </a:cubicBezTo>
                      <a:cubicBezTo>
                        <a:pt x="3847" y="1417"/>
                        <a:pt x="3930" y="1488"/>
                        <a:pt x="4013" y="1488"/>
                      </a:cubicBezTo>
                      <a:lnTo>
                        <a:pt x="6502" y="1488"/>
                      </a:lnTo>
                      <a:cubicBezTo>
                        <a:pt x="6740" y="1488"/>
                        <a:pt x="6918" y="1298"/>
                        <a:pt x="6918" y="1072"/>
                      </a:cubicBezTo>
                      <a:lnTo>
                        <a:pt x="6918" y="417"/>
                      </a:lnTo>
                      <a:cubicBezTo>
                        <a:pt x="6930" y="203"/>
                        <a:pt x="6740" y="0"/>
                        <a:pt x="650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55" name="Google Shape;2826;p38">
              <a:extLst>
                <a:ext uri="{FF2B5EF4-FFF2-40B4-BE49-F238E27FC236}">
                  <a16:creationId xmlns:a16="http://schemas.microsoft.com/office/drawing/2014/main" id="{EF5D052D-8E20-7CA9-A211-64B93459B367}"/>
                </a:ext>
              </a:extLst>
            </p:cNvPr>
            <p:cNvGrpSpPr/>
            <p:nvPr/>
          </p:nvGrpSpPr>
          <p:grpSpPr>
            <a:xfrm>
              <a:off x="5574923" y="3584931"/>
              <a:ext cx="861518" cy="861482"/>
              <a:chOff x="5574923" y="3584931"/>
              <a:chExt cx="861518" cy="861482"/>
            </a:xfrm>
          </p:grpSpPr>
          <p:sp>
            <p:nvSpPr>
              <p:cNvPr id="56" name="Google Shape;2827;p38">
                <a:extLst>
                  <a:ext uri="{FF2B5EF4-FFF2-40B4-BE49-F238E27FC236}">
                    <a16:creationId xmlns:a16="http://schemas.microsoft.com/office/drawing/2014/main" id="{8F17B9FA-34CE-5644-B86F-C1B30ECA662F}"/>
                  </a:ext>
                </a:extLst>
              </p:cNvPr>
              <p:cNvSpPr/>
              <p:nvPr/>
            </p:nvSpPr>
            <p:spPr>
              <a:xfrm>
                <a:off x="5574923" y="3584931"/>
                <a:ext cx="861518" cy="861482"/>
              </a:xfrm>
              <a:custGeom>
                <a:avLst/>
                <a:gdLst/>
                <a:ahLst/>
                <a:cxnLst/>
                <a:rect l="l" t="t" r="r" b="b"/>
                <a:pathLst>
                  <a:path w="23748" h="23747" extrusionOk="0">
                    <a:moveTo>
                      <a:pt x="11874" y="0"/>
                    </a:moveTo>
                    <a:cubicBezTo>
                      <a:pt x="5335" y="0"/>
                      <a:pt x="1" y="5353"/>
                      <a:pt x="1" y="11873"/>
                    </a:cubicBezTo>
                    <a:cubicBezTo>
                      <a:pt x="1" y="18412"/>
                      <a:pt x="5335" y="23746"/>
                      <a:pt x="11874" y="23746"/>
                    </a:cubicBezTo>
                    <a:cubicBezTo>
                      <a:pt x="18413" y="23746"/>
                      <a:pt x="23747" y="18412"/>
                      <a:pt x="23747" y="11873"/>
                    </a:cubicBezTo>
                    <a:cubicBezTo>
                      <a:pt x="23747" y="5353"/>
                      <a:pt x="18413" y="0"/>
                      <a:pt x="11874" y="0"/>
                    </a:cubicBezTo>
                    <a:close/>
                  </a:path>
                </a:pathLst>
              </a:custGeom>
              <a:solidFill>
                <a:srgbClr val="9E50A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57" name="Google Shape;2828;p38">
                <a:extLst>
                  <a:ext uri="{FF2B5EF4-FFF2-40B4-BE49-F238E27FC236}">
                    <a16:creationId xmlns:a16="http://schemas.microsoft.com/office/drawing/2014/main" id="{1A580221-7255-C33B-821F-3BEA30E7C9B4}"/>
                  </a:ext>
                </a:extLst>
              </p:cNvPr>
              <p:cNvGrpSpPr/>
              <p:nvPr/>
            </p:nvGrpSpPr>
            <p:grpSpPr>
              <a:xfrm>
                <a:off x="5846488" y="3856307"/>
                <a:ext cx="318366" cy="318731"/>
                <a:chOff x="3725461" y="2444712"/>
                <a:chExt cx="334279" cy="334661"/>
              </a:xfrm>
            </p:grpSpPr>
            <p:sp>
              <p:nvSpPr>
                <p:cNvPr id="58" name="Google Shape;2829;p38">
                  <a:extLst>
                    <a:ext uri="{FF2B5EF4-FFF2-40B4-BE49-F238E27FC236}">
                      <a16:creationId xmlns:a16="http://schemas.microsoft.com/office/drawing/2014/main" id="{D28196E0-4B7B-5DAF-715C-956B8D7E60C0}"/>
                    </a:ext>
                  </a:extLst>
                </p:cNvPr>
                <p:cNvSpPr/>
                <p:nvPr/>
              </p:nvSpPr>
              <p:spPr>
                <a:xfrm>
                  <a:off x="3939200" y="2554239"/>
                  <a:ext cx="53092" cy="530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8" h="1668" extrusionOk="0">
                      <a:moveTo>
                        <a:pt x="834" y="334"/>
                      </a:moveTo>
                      <a:cubicBezTo>
                        <a:pt x="1108" y="334"/>
                        <a:pt x="1334" y="548"/>
                        <a:pt x="1334" y="834"/>
                      </a:cubicBezTo>
                      <a:cubicBezTo>
                        <a:pt x="1334" y="1119"/>
                        <a:pt x="1108" y="1346"/>
                        <a:pt x="834" y="1346"/>
                      </a:cubicBezTo>
                      <a:cubicBezTo>
                        <a:pt x="548" y="1346"/>
                        <a:pt x="322" y="1119"/>
                        <a:pt x="322" y="834"/>
                      </a:cubicBezTo>
                      <a:cubicBezTo>
                        <a:pt x="322" y="548"/>
                        <a:pt x="548" y="334"/>
                        <a:pt x="834" y="334"/>
                      </a:cubicBezTo>
                      <a:close/>
                      <a:moveTo>
                        <a:pt x="834" y="0"/>
                      </a:moveTo>
                      <a:cubicBezTo>
                        <a:pt x="370" y="0"/>
                        <a:pt x="0" y="369"/>
                        <a:pt x="0" y="834"/>
                      </a:cubicBezTo>
                      <a:cubicBezTo>
                        <a:pt x="0" y="1298"/>
                        <a:pt x="370" y="1667"/>
                        <a:pt x="834" y="1667"/>
                      </a:cubicBezTo>
                      <a:cubicBezTo>
                        <a:pt x="1286" y="1667"/>
                        <a:pt x="1667" y="1298"/>
                        <a:pt x="1667" y="834"/>
                      </a:cubicBezTo>
                      <a:cubicBezTo>
                        <a:pt x="1667" y="369"/>
                        <a:pt x="1286" y="0"/>
                        <a:pt x="83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9" name="Google Shape;2830;p38">
                  <a:extLst>
                    <a:ext uri="{FF2B5EF4-FFF2-40B4-BE49-F238E27FC236}">
                      <a16:creationId xmlns:a16="http://schemas.microsoft.com/office/drawing/2014/main" id="{5D11E6E3-4392-0353-D6E9-06A693B0CAB8}"/>
                    </a:ext>
                  </a:extLst>
                </p:cNvPr>
                <p:cNvSpPr/>
                <p:nvPr/>
              </p:nvSpPr>
              <p:spPr>
                <a:xfrm>
                  <a:off x="3941078" y="2618281"/>
                  <a:ext cx="68625" cy="493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56" h="1549" extrusionOk="0">
                      <a:moveTo>
                        <a:pt x="775" y="0"/>
                      </a:moveTo>
                      <a:cubicBezTo>
                        <a:pt x="549" y="0"/>
                        <a:pt x="311" y="60"/>
                        <a:pt x="120" y="167"/>
                      </a:cubicBezTo>
                      <a:cubicBezTo>
                        <a:pt x="37" y="203"/>
                        <a:pt x="1" y="310"/>
                        <a:pt x="37" y="381"/>
                      </a:cubicBezTo>
                      <a:cubicBezTo>
                        <a:pt x="72" y="443"/>
                        <a:pt x="140" y="479"/>
                        <a:pt x="201" y="479"/>
                      </a:cubicBezTo>
                      <a:cubicBezTo>
                        <a:pt x="223" y="479"/>
                        <a:pt x="244" y="474"/>
                        <a:pt x="263" y="465"/>
                      </a:cubicBezTo>
                      <a:cubicBezTo>
                        <a:pt x="418" y="381"/>
                        <a:pt x="596" y="346"/>
                        <a:pt x="751" y="346"/>
                      </a:cubicBezTo>
                      <a:cubicBezTo>
                        <a:pt x="1275" y="346"/>
                        <a:pt x="1704" y="727"/>
                        <a:pt x="1799" y="1215"/>
                      </a:cubicBezTo>
                      <a:lnTo>
                        <a:pt x="751" y="1215"/>
                      </a:lnTo>
                      <a:cubicBezTo>
                        <a:pt x="668" y="1215"/>
                        <a:pt x="584" y="1298"/>
                        <a:pt x="584" y="1382"/>
                      </a:cubicBezTo>
                      <a:cubicBezTo>
                        <a:pt x="584" y="1477"/>
                        <a:pt x="668" y="1548"/>
                        <a:pt x="751" y="1548"/>
                      </a:cubicBezTo>
                      <a:lnTo>
                        <a:pt x="1977" y="1548"/>
                      </a:lnTo>
                      <a:cubicBezTo>
                        <a:pt x="2061" y="1548"/>
                        <a:pt x="2144" y="1477"/>
                        <a:pt x="2144" y="1382"/>
                      </a:cubicBezTo>
                      <a:cubicBezTo>
                        <a:pt x="2156" y="620"/>
                        <a:pt x="1525" y="0"/>
                        <a:pt x="775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0" name="Google Shape;2831;p38">
                  <a:extLst>
                    <a:ext uri="{FF2B5EF4-FFF2-40B4-BE49-F238E27FC236}">
                      <a16:creationId xmlns:a16="http://schemas.microsoft.com/office/drawing/2014/main" id="{CAE18FD4-2F30-048C-EA1C-3D6246320999}"/>
                    </a:ext>
                  </a:extLst>
                </p:cNvPr>
                <p:cNvSpPr/>
                <p:nvPr/>
              </p:nvSpPr>
              <p:spPr>
                <a:xfrm>
                  <a:off x="3775116" y="2618281"/>
                  <a:ext cx="68625" cy="493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56" h="1549" extrusionOk="0">
                      <a:moveTo>
                        <a:pt x="1381" y="0"/>
                      </a:moveTo>
                      <a:cubicBezTo>
                        <a:pt x="631" y="0"/>
                        <a:pt x="0" y="620"/>
                        <a:pt x="0" y="1382"/>
                      </a:cubicBezTo>
                      <a:cubicBezTo>
                        <a:pt x="0" y="1477"/>
                        <a:pt x="71" y="1548"/>
                        <a:pt x="167" y="1548"/>
                      </a:cubicBezTo>
                      <a:lnTo>
                        <a:pt x="1405" y="1548"/>
                      </a:lnTo>
                      <a:cubicBezTo>
                        <a:pt x="1488" y="1548"/>
                        <a:pt x="1560" y="1477"/>
                        <a:pt x="1560" y="1382"/>
                      </a:cubicBezTo>
                      <a:cubicBezTo>
                        <a:pt x="1560" y="1298"/>
                        <a:pt x="1500" y="1215"/>
                        <a:pt x="1417" y="1215"/>
                      </a:cubicBezTo>
                      <a:lnTo>
                        <a:pt x="357" y="1215"/>
                      </a:lnTo>
                      <a:cubicBezTo>
                        <a:pt x="429" y="715"/>
                        <a:pt x="881" y="346"/>
                        <a:pt x="1405" y="346"/>
                      </a:cubicBezTo>
                      <a:cubicBezTo>
                        <a:pt x="1584" y="346"/>
                        <a:pt x="1738" y="381"/>
                        <a:pt x="1893" y="465"/>
                      </a:cubicBezTo>
                      <a:cubicBezTo>
                        <a:pt x="1914" y="475"/>
                        <a:pt x="1938" y="481"/>
                        <a:pt x="1962" y="481"/>
                      </a:cubicBezTo>
                      <a:cubicBezTo>
                        <a:pt x="2022" y="481"/>
                        <a:pt x="2086" y="449"/>
                        <a:pt x="2119" y="381"/>
                      </a:cubicBezTo>
                      <a:cubicBezTo>
                        <a:pt x="2155" y="310"/>
                        <a:pt x="2131" y="203"/>
                        <a:pt x="2036" y="167"/>
                      </a:cubicBezTo>
                      <a:cubicBezTo>
                        <a:pt x="1846" y="60"/>
                        <a:pt x="1607" y="0"/>
                        <a:pt x="138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1" name="Google Shape;2832;p38">
                  <a:extLst>
                    <a:ext uri="{FF2B5EF4-FFF2-40B4-BE49-F238E27FC236}">
                      <a16:creationId xmlns:a16="http://schemas.microsoft.com/office/drawing/2014/main" id="{6CDB68CB-99E0-158D-690D-6CDDB3B9A375}"/>
                    </a:ext>
                  </a:extLst>
                </p:cNvPr>
                <p:cNvSpPr/>
                <p:nvPr/>
              </p:nvSpPr>
              <p:spPr>
                <a:xfrm>
                  <a:off x="3793291" y="2554239"/>
                  <a:ext cx="53092" cy="530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8" h="1668" extrusionOk="0">
                      <a:moveTo>
                        <a:pt x="834" y="334"/>
                      </a:moveTo>
                      <a:cubicBezTo>
                        <a:pt x="1108" y="334"/>
                        <a:pt x="1334" y="548"/>
                        <a:pt x="1334" y="834"/>
                      </a:cubicBezTo>
                      <a:cubicBezTo>
                        <a:pt x="1334" y="1119"/>
                        <a:pt x="1108" y="1346"/>
                        <a:pt x="834" y="1346"/>
                      </a:cubicBezTo>
                      <a:cubicBezTo>
                        <a:pt x="548" y="1346"/>
                        <a:pt x="322" y="1119"/>
                        <a:pt x="322" y="834"/>
                      </a:cubicBezTo>
                      <a:cubicBezTo>
                        <a:pt x="322" y="548"/>
                        <a:pt x="560" y="334"/>
                        <a:pt x="834" y="334"/>
                      </a:cubicBezTo>
                      <a:close/>
                      <a:moveTo>
                        <a:pt x="834" y="0"/>
                      </a:moveTo>
                      <a:cubicBezTo>
                        <a:pt x="370" y="0"/>
                        <a:pt x="1" y="369"/>
                        <a:pt x="1" y="834"/>
                      </a:cubicBezTo>
                      <a:cubicBezTo>
                        <a:pt x="1" y="1298"/>
                        <a:pt x="370" y="1667"/>
                        <a:pt x="834" y="1667"/>
                      </a:cubicBezTo>
                      <a:cubicBezTo>
                        <a:pt x="1286" y="1667"/>
                        <a:pt x="1667" y="1298"/>
                        <a:pt x="1667" y="834"/>
                      </a:cubicBezTo>
                      <a:cubicBezTo>
                        <a:pt x="1667" y="369"/>
                        <a:pt x="1286" y="0"/>
                        <a:pt x="83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2" name="Google Shape;2833;p38">
                  <a:extLst>
                    <a:ext uri="{FF2B5EF4-FFF2-40B4-BE49-F238E27FC236}">
                      <a16:creationId xmlns:a16="http://schemas.microsoft.com/office/drawing/2014/main" id="{D8430010-7AF5-E2C2-798F-DDA5E0ADCE44}"/>
                    </a:ext>
                  </a:extLst>
                </p:cNvPr>
                <p:cNvSpPr/>
                <p:nvPr/>
              </p:nvSpPr>
              <p:spPr>
                <a:xfrm>
                  <a:off x="3858097" y="2540584"/>
                  <a:ext cx="69007" cy="690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8" h="2168" extrusionOk="0">
                      <a:moveTo>
                        <a:pt x="1084" y="346"/>
                      </a:moveTo>
                      <a:cubicBezTo>
                        <a:pt x="1501" y="346"/>
                        <a:pt x="1834" y="667"/>
                        <a:pt x="1834" y="1084"/>
                      </a:cubicBezTo>
                      <a:cubicBezTo>
                        <a:pt x="1834" y="1501"/>
                        <a:pt x="1501" y="1834"/>
                        <a:pt x="1084" y="1834"/>
                      </a:cubicBezTo>
                      <a:cubicBezTo>
                        <a:pt x="667" y="1834"/>
                        <a:pt x="346" y="1501"/>
                        <a:pt x="346" y="1084"/>
                      </a:cubicBezTo>
                      <a:cubicBezTo>
                        <a:pt x="346" y="667"/>
                        <a:pt x="667" y="346"/>
                        <a:pt x="1084" y="346"/>
                      </a:cubicBezTo>
                      <a:close/>
                      <a:moveTo>
                        <a:pt x="1084" y="1"/>
                      </a:moveTo>
                      <a:cubicBezTo>
                        <a:pt x="489" y="1"/>
                        <a:pt x="1" y="489"/>
                        <a:pt x="1" y="1084"/>
                      </a:cubicBezTo>
                      <a:cubicBezTo>
                        <a:pt x="1" y="1679"/>
                        <a:pt x="489" y="2168"/>
                        <a:pt x="1084" y="2168"/>
                      </a:cubicBezTo>
                      <a:cubicBezTo>
                        <a:pt x="1679" y="2168"/>
                        <a:pt x="2167" y="1679"/>
                        <a:pt x="2167" y="1084"/>
                      </a:cubicBezTo>
                      <a:cubicBezTo>
                        <a:pt x="2167" y="489"/>
                        <a:pt x="1679" y="1"/>
                        <a:pt x="1084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3" name="Google Shape;2834;p38">
                  <a:extLst>
                    <a:ext uri="{FF2B5EF4-FFF2-40B4-BE49-F238E27FC236}">
                      <a16:creationId xmlns:a16="http://schemas.microsoft.com/office/drawing/2014/main" id="{27AE8F77-84C0-A03C-C9A7-840D8D517E24}"/>
                    </a:ext>
                  </a:extLst>
                </p:cNvPr>
                <p:cNvSpPr/>
                <p:nvPr/>
              </p:nvSpPr>
              <p:spPr>
                <a:xfrm>
                  <a:off x="3834224" y="2620159"/>
                  <a:ext cx="116752" cy="633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68" h="1990" extrusionOk="0">
                      <a:moveTo>
                        <a:pt x="1834" y="322"/>
                      </a:moveTo>
                      <a:cubicBezTo>
                        <a:pt x="2596" y="322"/>
                        <a:pt x="3239" y="906"/>
                        <a:pt x="3310" y="1656"/>
                      </a:cubicBezTo>
                      <a:lnTo>
                        <a:pt x="358" y="1656"/>
                      </a:lnTo>
                      <a:cubicBezTo>
                        <a:pt x="453" y="906"/>
                        <a:pt x="1072" y="322"/>
                        <a:pt x="1834" y="322"/>
                      </a:cubicBezTo>
                      <a:close/>
                      <a:moveTo>
                        <a:pt x="1834" y="1"/>
                      </a:moveTo>
                      <a:cubicBezTo>
                        <a:pt x="822" y="1"/>
                        <a:pt x="0" y="823"/>
                        <a:pt x="0" y="1835"/>
                      </a:cubicBezTo>
                      <a:cubicBezTo>
                        <a:pt x="0" y="1918"/>
                        <a:pt x="84" y="1989"/>
                        <a:pt x="167" y="1989"/>
                      </a:cubicBezTo>
                      <a:lnTo>
                        <a:pt x="3489" y="1989"/>
                      </a:lnTo>
                      <a:cubicBezTo>
                        <a:pt x="3572" y="1989"/>
                        <a:pt x="3656" y="1918"/>
                        <a:pt x="3656" y="1835"/>
                      </a:cubicBezTo>
                      <a:cubicBezTo>
                        <a:pt x="3668" y="823"/>
                        <a:pt x="2846" y="1"/>
                        <a:pt x="1834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8" name="Google Shape;2835;p38">
                  <a:extLst>
                    <a:ext uri="{FF2B5EF4-FFF2-40B4-BE49-F238E27FC236}">
                      <a16:creationId xmlns:a16="http://schemas.microsoft.com/office/drawing/2014/main" id="{FADA298E-8155-63CD-9786-572AB242D082}"/>
                    </a:ext>
                  </a:extLst>
                </p:cNvPr>
                <p:cNvSpPr/>
                <p:nvPr/>
              </p:nvSpPr>
              <p:spPr>
                <a:xfrm>
                  <a:off x="3725461" y="2444712"/>
                  <a:ext cx="334279" cy="3346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02" h="10514" extrusionOk="0">
                      <a:moveTo>
                        <a:pt x="5418" y="905"/>
                      </a:moveTo>
                      <a:cubicBezTo>
                        <a:pt x="7680" y="1001"/>
                        <a:pt x="9513" y="2834"/>
                        <a:pt x="9597" y="5096"/>
                      </a:cubicBezTo>
                      <a:lnTo>
                        <a:pt x="9192" y="5096"/>
                      </a:lnTo>
                      <a:cubicBezTo>
                        <a:pt x="9109" y="5096"/>
                        <a:pt x="9037" y="5168"/>
                        <a:pt x="9037" y="5263"/>
                      </a:cubicBezTo>
                      <a:cubicBezTo>
                        <a:pt x="9037" y="5346"/>
                        <a:pt x="9109" y="5418"/>
                        <a:pt x="9192" y="5418"/>
                      </a:cubicBezTo>
                      <a:lnTo>
                        <a:pt x="9597" y="5418"/>
                      </a:lnTo>
                      <a:cubicBezTo>
                        <a:pt x="9513" y="7704"/>
                        <a:pt x="7692" y="9525"/>
                        <a:pt x="5418" y="9609"/>
                      </a:cubicBezTo>
                      <a:lnTo>
                        <a:pt x="5418" y="9204"/>
                      </a:lnTo>
                      <a:cubicBezTo>
                        <a:pt x="5418" y="9109"/>
                        <a:pt x="5346" y="9037"/>
                        <a:pt x="5251" y="9037"/>
                      </a:cubicBezTo>
                      <a:cubicBezTo>
                        <a:pt x="5168" y="9037"/>
                        <a:pt x="5084" y="9109"/>
                        <a:pt x="5084" y="9204"/>
                      </a:cubicBezTo>
                      <a:lnTo>
                        <a:pt x="5084" y="9609"/>
                      </a:lnTo>
                      <a:cubicBezTo>
                        <a:pt x="2822" y="9513"/>
                        <a:pt x="1000" y="7680"/>
                        <a:pt x="905" y="5418"/>
                      </a:cubicBezTo>
                      <a:lnTo>
                        <a:pt x="1310" y="5418"/>
                      </a:lnTo>
                      <a:cubicBezTo>
                        <a:pt x="1393" y="5418"/>
                        <a:pt x="1477" y="5346"/>
                        <a:pt x="1477" y="5263"/>
                      </a:cubicBezTo>
                      <a:cubicBezTo>
                        <a:pt x="1477" y="5168"/>
                        <a:pt x="1393" y="5096"/>
                        <a:pt x="1310" y="5096"/>
                      </a:cubicBezTo>
                      <a:lnTo>
                        <a:pt x="905" y="5096"/>
                      </a:lnTo>
                      <a:cubicBezTo>
                        <a:pt x="1000" y="2834"/>
                        <a:pt x="2822" y="1001"/>
                        <a:pt x="5084" y="905"/>
                      </a:cubicBezTo>
                      <a:lnTo>
                        <a:pt x="5084" y="1310"/>
                      </a:lnTo>
                      <a:cubicBezTo>
                        <a:pt x="5084" y="1405"/>
                        <a:pt x="5168" y="1477"/>
                        <a:pt x="5251" y="1477"/>
                      </a:cubicBezTo>
                      <a:cubicBezTo>
                        <a:pt x="5346" y="1477"/>
                        <a:pt x="5418" y="1405"/>
                        <a:pt x="5418" y="1310"/>
                      </a:cubicBezTo>
                      <a:lnTo>
                        <a:pt x="5418" y="905"/>
                      </a:lnTo>
                      <a:close/>
                      <a:moveTo>
                        <a:pt x="5251" y="0"/>
                      </a:moveTo>
                      <a:cubicBezTo>
                        <a:pt x="5168" y="0"/>
                        <a:pt x="5084" y="84"/>
                        <a:pt x="5084" y="167"/>
                      </a:cubicBezTo>
                      <a:lnTo>
                        <a:pt x="5084" y="572"/>
                      </a:lnTo>
                      <a:cubicBezTo>
                        <a:pt x="2632" y="655"/>
                        <a:pt x="655" y="2644"/>
                        <a:pt x="560" y="5096"/>
                      </a:cubicBezTo>
                      <a:lnTo>
                        <a:pt x="167" y="5096"/>
                      </a:lnTo>
                      <a:cubicBezTo>
                        <a:pt x="72" y="5096"/>
                        <a:pt x="0" y="5168"/>
                        <a:pt x="0" y="5263"/>
                      </a:cubicBezTo>
                      <a:cubicBezTo>
                        <a:pt x="0" y="5346"/>
                        <a:pt x="72" y="5418"/>
                        <a:pt x="167" y="5418"/>
                      </a:cubicBezTo>
                      <a:lnTo>
                        <a:pt x="560" y="5418"/>
                      </a:lnTo>
                      <a:cubicBezTo>
                        <a:pt x="655" y="7882"/>
                        <a:pt x="2632" y="9859"/>
                        <a:pt x="5084" y="9942"/>
                      </a:cubicBezTo>
                      <a:lnTo>
                        <a:pt x="5084" y="10347"/>
                      </a:lnTo>
                      <a:cubicBezTo>
                        <a:pt x="5084" y="10442"/>
                        <a:pt x="5168" y="10514"/>
                        <a:pt x="5251" y="10514"/>
                      </a:cubicBezTo>
                      <a:cubicBezTo>
                        <a:pt x="5346" y="10514"/>
                        <a:pt x="5418" y="10442"/>
                        <a:pt x="5418" y="10347"/>
                      </a:cubicBezTo>
                      <a:lnTo>
                        <a:pt x="5418" y="9942"/>
                      </a:lnTo>
                      <a:cubicBezTo>
                        <a:pt x="7870" y="9859"/>
                        <a:pt x="9847" y="7882"/>
                        <a:pt x="9942" y="5418"/>
                      </a:cubicBezTo>
                      <a:lnTo>
                        <a:pt x="10347" y="5418"/>
                      </a:lnTo>
                      <a:cubicBezTo>
                        <a:pt x="10430" y="5418"/>
                        <a:pt x="10502" y="5346"/>
                        <a:pt x="10502" y="5263"/>
                      </a:cubicBezTo>
                      <a:cubicBezTo>
                        <a:pt x="10502" y="5168"/>
                        <a:pt x="10442" y="5096"/>
                        <a:pt x="10347" y="5096"/>
                      </a:cubicBezTo>
                      <a:lnTo>
                        <a:pt x="9942" y="5096"/>
                      </a:lnTo>
                      <a:cubicBezTo>
                        <a:pt x="9847" y="2644"/>
                        <a:pt x="7870" y="655"/>
                        <a:pt x="5418" y="572"/>
                      </a:cubicBezTo>
                      <a:lnTo>
                        <a:pt x="5418" y="167"/>
                      </a:lnTo>
                      <a:cubicBezTo>
                        <a:pt x="5418" y="84"/>
                        <a:pt x="5346" y="0"/>
                        <a:pt x="525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236627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8" grpId="0" animBg="1"/>
      <p:bldP spid="29" grpId="0"/>
      <p:bldP spid="39" grpId="0"/>
      <p:bldP spid="46" grpId="0"/>
      <p:bldP spid="47" grpId="0"/>
      <p:bldP spid="4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2" name="Google Shape;2502;p3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 sz="900" b="0">
                <a:solidFill>
                  <a:schemeClr val="tx1"/>
                </a:solidFill>
                <a:latin typeface="+mj-lt"/>
              </a:rPr>
              <a:t>28</a:t>
            </a:fld>
            <a:endParaRPr sz="900" b="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500" name="Google Shape;2500;p36"/>
          <p:cNvSpPr txBox="1">
            <a:spLocks noGrp="1"/>
          </p:cNvSpPr>
          <p:nvPr>
            <p:ph type="ctrTitle" idx="4294967295"/>
          </p:nvPr>
        </p:nvSpPr>
        <p:spPr>
          <a:xfrm>
            <a:off x="2040225" y="1316037"/>
            <a:ext cx="4908550" cy="2511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</a:pPr>
            <a:r>
              <a:rPr lang="en" sz="6000" b="0" i="0" u="none" strike="noStrike" cap="none" dirty="0">
                <a:solidFill>
                  <a:schemeClr val="accent1"/>
                </a:solidFill>
                <a:latin typeface="Times New Roman" panose="02020603050405020304" pitchFamily="18" charset="0"/>
                <a:ea typeface="Roboto Slab"/>
                <a:cs typeface="Times New Roman" panose="02020603050405020304" pitchFamily="18" charset="0"/>
                <a:sym typeface="Roboto Slab"/>
              </a:rPr>
              <a:t>Merci pour votre attention!</a:t>
            </a:r>
            <a:endParaRPr sz="6000" b="0" i="0" u="none" strike="noStrike" cap="none" dirty="0">
              <a:solidFill>
                <a:schemeClr val="accent1"/>
              </a:solidFill>
              <a:latin typeface="Times New Roman" panose="02020603050405020304" pitchFamily="18" charset="0"/>
              <a:ea typeface="Roboto Slab"/>
              <a:cs typeface="Times New Roman" panose="02020603050405020304" pitchFamily="18" charset="0"/>
              <a:sym typeface="Roboto Slab"/>
            </a:endParaRPr>
          </a:p>
        </p:txBody>
      </p:sp>
      <p:cxnSp>
        <p:nvCxnSpPr>
          <p:cNvPr id="2501" name="Google Shape;2501;p36"/>
          <p:cNvCxnSpPr/>
          <p:nvPr/>
        </p:nvCxnSpPr>
        <p:spPr>
          <a:xfrm>
            <a:off x="6763200" y="2571750"/>
            <a:ext cx="23739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503" name="Google Shape;2503;p36"/>
          <p:cNvCxnSpPr/>
          <p:nvPr/>
        </p:nvCxnSpPr>
        <p:spPr>
          <a:xfrm>
            <a:off x="-12375" y="2584125"/>
            <a:ext cx="20526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5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/>
                                        <p:tgtEl>
                                          <p:spTgt spid="25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" name="Google Shape;2508;p3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 sz="900" b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29</a:t>
            </a:fld>
            <a:endParaRPr b="0" dirty="0">
              <a:solidFill>
                <a:schemeClr val="tx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509" name="Google Shape;2509;p37"/>
          <p:cNvSpPr txBox="1">
            <a:spLocks noGrp="1"/>
          </p:cNvSpPr>
          <p:nvPr>
            <p:ph type="ctrTitle" idx="4294967295"/>
          </p:nvPr>
        </p:nvSpPr>
        <p:spPr>
          <a:xfrm>
            <a:off x="1652270" y="1051243"/>
            <a:ext cx="4908550" cy="2511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</a:pPr>
            <a:r>
              <a:rPr lang="en" sz="6000" b="0" i="0" u="none" strike="noStrike" cap="none" dirty="0">
                <a:solidFill>
                  <a:schemeClr val="accent1"/>
                </a:solidFill>
                <a:latin typeface="Times New Roman" panose="02020603050405020304" pitchFamily="18" charset="0"/>
                <a:ea typeface="Roboto Slab"/>
                <a:cs typeface="Times New Roman" panose="02020603050405020304" pitchFamily="18" charset="0"/>
                <a:sym typeface="Roboto Slab"/>
              </a:rPr>
              <a:t>Questions / Réponses </a:t>
            </a:r>
            <a:endParaRPr sz="6000" b="0" i="0" u="none" strike="noStrike" cap="none" dirty="0">
              <a:solidFill>
                <a:schemeClr val="accent1"/>
              </a:solidFill>
              <a:latin typeface="Times New Roman" panose="02020603050405020304" pitchFamily="18" charset="0"/>
              <a:ea typeface="Roboto Slab"/>
              <a:cs typeface="Times New Roman" panose="02020603050405020304" pitchFamily="18" charset="0"/>
              <a:sym typeface="Roboto Slab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7" name="Google Shape;1237;p12"/>
          <p:cNvSpPr txBox="1"/>
          <p:nvPr/>
        </p:nvSpPr>
        <p:spPr>
          <a:xfrm>
            <a:off x="0" y="1866900"/>
            <a:ext cx="609600" cy="14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" sz="36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3</a:t>
            </a:r>
            <a:endParaRPr sz="3600" b="1" i="0" u="none" strike="noStrike" cap="none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238" name="Google Shape;1238;p12"/>
          <p:cNvSpPr txBox="1">
            <a:spLocks noGrp="1"/>
          </p:cNvSpPr>
          <p:nvPr>
            <p:ph type="ctrTitle"/>
          </p:nvPr>
        </p:nvSpPr>
        <p:spPr>
          <a:xfrm>
            <a:off x="1088825" y="1983394"/>
            <a:ext cx="58326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" sz="4900" dirty="0">
                <a:solidFill>
                  <a:srgbClr val="7030A0"/>
                </a:solidFill>
                <a:latin typeface="Times New Roman" panose="02020603050405020304" pitchFamily="18" charset="0"/>
                <a:ea typeface="Comic Sans MS"/>
                <a:cs typeface="Times New Roman" panose="02020603050405020304" pitchFamily="18" charset="0"/>
                <a:sym typeface="Comic Sans MS"/>
              </a:rPr>
              <a:t>Indroduction</a:t>
            </a:r>
            <a:endParaRPr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39" name="Google Shape;1239;p12"/>
          <p:cNvSpPr txBox="1">
            <a:spLocks noGrp="1"/>
          </p:cNvSpPr>
          <p:nvPr>
            <p:ph type="sldNum" idx="4294967295"/>
          </p:nvPr>
        </p:nvSpPr>
        <p:spPr>
          <a:xfrm>
            <a:off x="8594725" y="4749800"/>
            <a:ext cx="549275" cy="3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 b="1"/>
              <a:t>3</a:t>
            </a:fld>
            <a:endParaRPr b="1" dirty="0"/>
          </a:p>
        </p:txBody>
      </p:sp>
      <p:grpSp>
        <p:nvGrpSpPr>
          <p:cNvPr id="1240" name="Google Shape;1240;p12"/>
          <p:cNvGrpSpPr/>
          <p:nvPr/>
        </p:nvGrpSpPr>
        <p:grpSpPr>
          <a:xfrm>
            <a:off x="5860210" y="1021752"/>
            <a:ext cx="3136520" cy="3188387"/>
            <a:chOff x="2011725" y="44285"/>
            <a:chExt cx="4684870" cy="4762340"/>
          </a:xfrm>
        </p:grpSpPr>
        <p:grpSp>
          <p:nvGrpSpPr>
            <p:cNvPr id="1241" name="Google Shape;1241;p12"/>
            <p:cNvGrpSpPr/>
            <p:nvPr/>
          </p:nvGrpSpPr>
          <p:grpSpPr>
            <a:xfrm>
              <a:off x="2119596" y="326448"/>
              <a:ext cx="3544299" cy="3707706"/>
              <a:chOff x="3860721" y="1330073"/>
              <a:chExt cx="3544299" cy="3707706"/>
            </a:xfrm>
          </p:grpSpPr>
          <p:sp>
            <p:nvSpPr>
              <p:cNvPr id="1242" name="Google Shape;1242;p12"/>
              <p:cNvSpPr/>
              <p:nvPr/>
            </p:nvSpPr>
            <p:spPr>
              <a:xfrm>
                <a:off x="5336000" y="1330073"/>
                <a:ext cx="2069020" cy="2805419"/>
              </a:xfrm>
              <a:custGeom>
                <a:avLst/>
                <a:gdLst/>
                <a:ahLst/>
                <a:cxnLst/>
                <a:rect l="l" t="t" r="r" b="b"/>
                <a:pathLst>
                  <a:path w="2069020" h="2805419" extrusionOk="0">
                    <a:moveTo>
                      <a:pt x="2019014" y="2799395"/>
                    </a:moveTo>
                    <a:lnTo>
                      <a:pt x="50006" y="1662586"/>
                    </a:lnTo>
                    <a:cubicBezTo>
                      <a:pt x="22384" y="1646680"/>
                      <a:pt x="0" y="1603912"/>
                      <a:pt x="0" y="1567336"/>
                    </a:cubicBezTo>
                    <a:lnTo>
                      <a:pt x="0" y="43908"/>
                    </a:lnTo>
                    <a:cubicBezTo>
                      <a:pt x="0" y="7141"/>
                      <a:pt x="22384" y="-9813"/>
                      <a:pt x="50006" y="5808"/>
                    </a:cubicBezTo>
                    <a:lnTo>
                      <a:pt x="2019014" y="1142998"/>
                    </a:lnTo>
                    <a:cubicBezTo>
                      <a:pt x="2046637" y="1158904"/>
                      <a:pt x="2069020" y="1201672"/>
                      <a:pt x="2069020" y="1238248"/>
                    </a:cubicBezTo>
                    <a:lnTo>
                      <a:pt x="2069020" y="2761295"/>
                    </a:lnTo>
                    <a:cubicBezTo>
                      <a:pt x="2069020" y="2798443"/>
                      <a:pt x="2046637" y="2815397"/>
                      <a:pt x="2019014" y="2799395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3" name="Google Shape;1243;p12"/>
              <p:cNvSpPr/>
              <p:nvPr/>
            </p:nvSpPr>
            <p:spPr>
              <a:xfrm>
                <a:off x="7365110" y="4067936"/>
                <a:ext cx="21907" cy="77247"/>
              </a:xfrm>
              <a:custGeom>
                <a:avLst/>
                <a:gdLst/>
                <a:ahLst/>
                <a:cxnLst/>
                <a:rect l="l" t="t" r="r" b="b"/>
                <a:pathLst>
                  <a:path w="21907" h="77247" extrusionOk="0">
                    <a:moveTo>
                      <a:pt x="0" y="77248"/>
                    </a:moveTo>
                    <a:lnTo>
                      <a:pt x="21908" y="64675"/>
                    </a:lnTo>
                    <a:lnTo>
                      <a:pt x="12383" y="0"/>
                    </a:lnTo>
                    <a:lnTo>
                      <a:pt x="0" y="77248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4" name="Google Shape;1244;p12"/>
              <p:cNvSpPr/>
              <p:nvPr/>
            </p:nvSpPr>
            <p:spPr>
              <a:xfrm>
                <a:off x="5332475" y="1333214"/>
                <a:ext cx="52292" cy="22389"/>
              </a:xfrm>
              <a:custGeom>
                <a:avLst/>
                <a:gdLst/>
                <a:ahLst/>
                <a:cxnLst/>
                <a:rect l="l" t="t" r="r" b="b"/>
                <a:pathLst>
                  <a:path w="52292" h="22389" extrusionOk="0">
                    <a:moveTo>
                      <a:pt x="0" y="12383"/>
                    </a:moveTo>
                    <a:lnTo>
                      <a:pt x="21431" y="0"/>
                    </a:lnTo>
                    <a:lnTo>
                      <a:pt x="52292" y="17621"/>
                    </a:lnTo>
                    <a:cubicBezTo>
                      <a:pt x="52292" y="17621"/>
                      <a:pt x="19431" y="22574"/>
                      <a:pt x="18669" y="22384"/>
                    </a:cubicBezTo>
                    <a:cubicBezTo>
                      <a:pt x="17907" y="22193"/>
                      <a:pt x="0" y="12383"/>
                      <a:pt x="0" y="12383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5" name="Google Shape;1245;p12"/>
              <p:cNvSpPr/>
              <p:nvPr/>
            </p:nvSpPr>
            <p:spPr>
              <a:xfrm>
                <a:off x="5317902" y="1340537"/>
                <a:ext cx="2069115" cy="2805383"/>
              </a:xfrm>
              <a:custGeom>
                <a:avLst/>
                <a:gdLst/>
                <a:ahLst/>
                <a:cxnLst/>
                <a:rect l="l" t="t" r="r" b="b"/>
                <a:pathLst>
                  <a:path w="2069115" h="2805383" extrusionOk="0">
                    <a:moveTo>
                      <a:pt x="2019110" y="2799409"/>
                    </a:moveTo>
                    <a:lnTo>
                      <a:pt x="50006" y="1662600"/>
                    </a:lnTo>
                    <a:cubicBezTo>
                      <a:pt x="22384" y="1646598"/>
                      <a:pt x="0" y="1603831"/>
                      <a:pt x="0" y="1567350"/>
                    </a:cubicBezTo>
                    <a:lnTo>
                      <a:pt x="0" y="43921"/>
                    </a:lnTo>
                    <a:cubicBezTo>
                      <a:pt x="0" y="7060"/>
                      <a:pt x="22384" y="-9800"/>
                      <a:pt x="50006" y="5821"/>
                    </a:cubicBezTo>
                    <a:lnTo>
                      <a:pt x="2019110" y="1142916"/>
                    </a:lnTo>
                    <a:cubicBezTo>
                      <a:pt x="2046732" y="1158823"/>
                      <a:pt x="2069116" y="1201685"/>
                      <a:pt x="2069116" y="1238166"/>
                    </a:cubicBezTo>
                    <a:lnTo>
                      <a:pt x="2069116" y="2761595"/>
                    </a:lnTo>
                    <a:cubicBezTo>
                      <a:pt x="2069116" y="2798361"/>
                      <a:pt x="2046732" y="2815315"/>
                      <a:pt x="2019110" y="2799409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6" name="Google Shape;1246;p12"/>
              <p:cNvSpPr/>
              <p:nvPr/>
            </p:nvSpPr>
            <p:spPr>
              <a:xfrm>
                <a:off x="5314473" y="1342497"/>
                <a:ext cx="2069020" cy="2805423"/>
              </a:xfrm>
              <a:custGeom>
                <a:avLst/>
                <a:gdLst/>
                <a:ahLst/>
                <a:cxnLst/>
                <a:rect l="l" t="t" r="r" b="b"/>
                <a:pathLst>
                  <a:path w="2069020" h="2805423" extrusionOk="0">
                    <a:moveTo>
                      <a:pt x="2019014" y="2799449"/>
                    </a:moveTo>
                    <a:lnTo>
                      <a:pt x="50006" y="1662545"/>
                    </a:lnTo>
                    <a:cubicBezTo>
                      <a:pt x="22384" y="1646638"/>
                      <a:pt x="0" y="1603871"/>
                      <a:pt x="0" y="1567295"/>
                    </a:cubicBezTo>
                    <a:lnTo>
                      <a:pt x="0" y="43962"/>
                    </a:lnTo>
                    <a:cubicBezTo>
                      <a:pt x="0" y="7100"/>
                      <a:pt x="22384" y="-9855"/>
                      <a:pt x="50006" y="5862"/>
                    </a:cubicBezTo>
                    <a:lnTo>
                      <a:pt x="2019014" y="1142956"/>
                    </a:lnTo>
                    <a:cubicBezTo>
                      <a:pt x="2046637" y="1158863"/>
                      <a:pt x="2069021" y="1201630"/>
                      <a:pt x="2069021" y="1238206"/>
                    </a:cubicBezTo>
                    <a:lnTo>
                      <a:pt x="2069021" y="2761635"/>
                    </a:lnTo>
                    <a:cubicBezTo>
                      <a:pt x="2069021" y="2798401"/>
                      <a:pt x="2046637" y="2815356"/>
                      <a:pt x="2019014" y="2799449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7" name="Google Shape;1247;p12"/>
              <p:cNvSpPr/>
              <p:nvPr/>
            </p:nvSpPr>
            <p:spPr>
              <a:xfrm>
                <a:off x="5339429" y="1375389"/>
                <a:ext cx="2018061" cy="2673878"/>
              </a:xfrm>
              <a:custGeom>
                <a:avLst/>
                <a:gdLst/>
                <a:ahLst/>
                <a:cxnLst/>
                <a:rect l="l" t="t" r="r" b="b"/>
                <a:pathLst>
                  <a:path w="2018061" h="2673878" extrusionOk="0">
                    <a:moveTo>
                      <a:pt x="2017014" y="2673878"/>
                    </a:moveTo>
                    <a:lnTo>
                      <a:pt x="0" y="1509352"/>
                    </a:lnTo>
                    <a:lnTo>
                      <a:pt x="1048" y="17165"/>
                    </a:lnTo>
                    <a:cubicBezTo>
                      <a:pt x="1048" y="1830"/>
                      <a:pt x="11811" y="-4361"/>
                      <a:pt x="25051" y="3259"/>
                    </a:cubicBezTo>
                    <a:lnTo>
                      <a:pt x="1994059" y="1140163"/>
                    </a:lnTo>
                    <a:cubicBezTo>
                      <a:pt x="2008213" y="1149354"/>
                      <a:pt x="2017138" y="1164747"/>
                      <a:pt x="2018062" y="118159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8" name="Google Shape;1248;p12"/>
              <p:cNvSpPr/>
              <p:nvPr/>
            </p:nvSpPr>
            <p:spPr>
              <a:xfrm>
                <a:off x="5339238" y="1374339"/>
                <a:ext cx="2018061" cy="2673785"/>
              </a:xfrm>
              <a:custGeom>
                <a:avLst/>
                <a:gdLst/>
                <a:ahLst/>
                <a:cxnLst/>
                <a:rect l="l" t="t" r="r" b="b"/>
                <a:pathLst>
                  <a:path w="2018061" h="2673785" extrusionOk="0">
                    <a:moveTo>
                      <a:pt x="2017014" y="2673785"/>
                    </a:moveTo>
                    <a:lnTo>
                      <a:pt x="0" y="1509354"/>
                    </a:lnTo>
                    <a:lnTo>
                      <a:pt x="1048" y="17072"/>
                    </a:lnTo>
                    <a:cubicBezTo>
                      <a:pt x="1048" y="1832"/>
                      <a:pt x="11811" y="-4359"/>
                      <a:pt x="25051" y="3261"/>
                    </a:cubicBezTo>
                    <a:lnTo>
                      <a:pt x="1994059" y="1140260"/>
                    </a:lnTo>
                    <a:cubicBezTo>
                      <a:pt x="2008232" y="1149481"/>
                      <a:pt x="2017147" y="1164911"/>
                      <a:pt x="2018062" y="118178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9" name="Google Shape;1249;p12"/>
              <p:cNvSpPr/>
              <p:nvPr/>
            </p:nvSpPr>
            <p:spPr>
              <a:xfrm>
                <a:off x="3860721" y="3051171"/>
                <a:ext cx="3440851" cy="1986608"/>
              </a:xfrm>
              <a:custGeom>
                <a:avLst/>
                <a:gdLst/>
                <a:ahLst/>
                <a:cxnLst/>
                <a:rect l="l" t="t" r="r" b="b"/>
                <a:pathLst>
                  <a:path w="3440851" h="1986608" extrusionOk="0">
                    <a:moveTo>
                      <a:pt x="1987629" y="1975838"/>
                    </a:moveTo>
                    <a:lnTo>
                      <a:pt x="18621" y="838934"/>
                    </a:lnTo>
                    <a:cubicBezTo>
                      <a:pt x="-9002" y="823027"/>
                      <a:pt x="-5477" y="795214"/>
                      <a:pt x="26432" y="776736"/>
                    </a:cubicBezTo>
                    <a:lnTo>
                      <a:pt x="1345454" y="15212"/>
                    </a:lnTo>
                    <a:cubicBezTo>
                      <a:pt x="1377362" y="-3172"/>
                      <a:pt x="1425559" y="-5172"/>
                      <a:pt x="1453181" y="10735"/>
                    </a:cubicBezTo>
                    <a:lnTo>
                      <a:pt x="3422189" y="1147544"/>
                    </a:lnTo>
                    <a:cubicBezTo>
                      <a:pt x="3449812" y="1163546"/>
                      <a:pt x="3446383" y="1191359"/>
                      <a:pt x="3414474" y="1209742"/>
                    </a:cubicBezTo>
                    <a:lnTo>
                      <a:pt x="2095452" y="1971742"/>
                    </a:lnTo>
                    <a:cubicBezTo>
                      <a:pt x="2063829" y="1989744"/>
                      <a:pt x="2015347" y="1991745"/>
                      <a:pt x="1987629" y="1975838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0" name="Google Shape;1250;p12"/>
              <p:cNvSpPr/>
              <p:nvPr/>
            </p:nvSpPr>
            <p:spPr>
              <a:xfrm>
                <a:off x="3903733" y="3024882"/>
                <a:ext cx="3440892" cy="1987084"/>
              </a:xfrm>
              <a:custGeom>
                <a:avLst/>
                <a:gdLst/>
                <a:ahLst/>
                <a:cxnLst/>
                <a:rect l="l" t="t" r="r" b="b"/>
                <a:pathLst>
                  <a:path w="3440892" h="1987084" extrusionOk="0">
                    <a:moveTo>
                      <a:pt x="1987670" y="1976314"/>
                    </a:moveTo>
                    <a:lnTo>
                      <a:pt x="18662" y="839410"/>
                    </a:lnTo>
                    <a:cubicBezTo>
                      <a:pt x="-8961" y="823503"/>
                      <a:pt x="-5532" y="795690"/>
                      <a:pt x="26377" y="777212"/>
                    </a:cubicBezTo>
                    <a:lnTo>
                      <a:pt x="1345495" y="15212"/>
                    </a:lnTo>
                    <a:cubicBezTo>
                      <a:pt x="1377308" y="-3172"/>
                      <a:pt x="1425600" y="-5172"/>
                      <a:pt x="1453222" y="10735"/>
                    </a:cubicBezTo>
                    <a:lnTo>
                      <a:pt x="3422230" y="1148020"/>
                    </a:lnTo>
                    <a:cubicBezTo>
                      <a:pt x="3449853" y="1164022"/>
                      <a:pt x="3446424" y="1191835"/>
                      <a:pt x="3414515" y="1210218"/>
                    </a:cubicBezTo>
                    <a:lnTo>
                      <a:pt x="2095493" y="1972218"/>
                    </a:lnTo>
                    <a:cubicBezTo>
                      <a:pt x="2063584" y="1990220"/>
                      <a:pt x="2015292" y="1992221"/>
                      <a:pt x="1987670" y="1976314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1" name="Google Shape;1251;p12"/>
              <p:cNvSpPr/>
              <p:nvPr/>
            </p:nvSpPr>
            <p:spPr>
              <a:xfrm>
                <a:off x="3903726" y="3801522"/>
                <a:ext cx="41719" cy="37052"/>
              </a:xfrm>
              <a:custGeom>
                <a:avLst/>
                <a:gdLst/>
                <a:ahLst/>
                <a:cxnLst/>
                <a:rect l="l" t="t" r="r" b="b"/>
                <a:pathLst>
                  <a:path w="41719" h="37052" extrusionOk="0">
                    <a:moveTo>
                      <a:pt x="0" y="37052"/>
                    </a:moveTo>
                    <a:lnTo>
                      <a:pt x="0" y="0"/>
                    </a:lnTo>
                    <a:lnTo>
                      <a:pt x="41719" y="17431"/>
                    </a:lnTo>
                    <a:lnTo>
                      <a:pt x="0" y="37052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2" name="Google Shape;1252;p12"/>
              <p:cNvSpPr/>
              <p:nvPr/>
            </p:nvSpPr>
            <p:spPr>
              <a:xfrm>
                <a:off x="7313771" y="4164425"/>
                <a:ext cx="30860" cy="40671"/>
              </a:xfrm>
              <a:custGeom>
                <a:avLst/>
                <a:gdLst/>
                <a:ahLst/>
                <a:cxnLst/>
                <a:rect l="l" t="t" r="r" b="b"/>
                <a:pathLst>
                  <a:path w="30860" h="40671" extrusionOk="0">
                    <a:moveTo>
                      <a:pt x="30861" y="36290"/>
                    </a:moveTo>
                    <a:lnTo>
                      <a:pt x="30861" y="0"/>
                    </a:lnTo>
                    <a:lnTo>
                      <a:pt x="0" y="10573"/>
                    </a:lnTo>
                    <a:lnTo>
                      <a:pt x="20479" y="40672"/>
                    </a:lnTo>
                    <a:lnTo>
                      <a:pt x="30861" y="36290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3" name="Google Shape;1253;p12"/>
              <p:cNvSpPr/>
              <p:nvPr/>
            </p:nvSpPr>
            <p:spPr>
              <a:xfrm>
                <a:off x="3903733" y="2994046"/>
                <a:ext cx="3440892" cy="1986618"/>
              </a:xfrm>
              <a:custGeom>
                <a:avLst/>
                <a:gdLst/>
                <a:ahLst/>
                <a:cxnLst/>
                <a:rect l="l" t="t" r="r" b="b"/>
                <a:pathLst>
                  <a:path w="3440892" h="1986618" extrusionOk="0">
                    <a:moveTo>
                      <a:pt x="1987670" y="1975813"/>
                    </a:moveTo>
                    <a:lnTo>
                      <a:pt x="18662" y="839005"/>
                    </a:lnTo>
                    <a:cubicBezTo>
                      <a:pt x="-8961" y="823098"/>
                      <a:pt x="-5532" y="795190"/>
                      <a:pt x="26377" y="776806"/>
                    </a:cubicBezTo>
                    <a:lnTo>
                      <a:pt x="1345495" y="15283"/>
                    </a:lnTo>
                    <a:cubicBezTo>
                      <a:pt x="1377308" y="-3196"/>
                      <a:pt x="1425600" y="-5196"/>
                      <a:pt x="1453222" y="10806"/>
                    </a:cubicBezTo>
                    <a:lnTo>
                      <a:pt x="3422230" y="1147615"/>
                    </a:lnTo>
                    <a:cubicBezTo>
                      <a:pt x="3449853" y="1163521"/>
                      <a:pt x="3446424" y="1191430"/>
                      <a:pt x="3414515" y="1209813"/>
                    </a:cubicBezTo>
                    <a:lnTo>
                      <a:pt x="2095493" y="1971336"/>
                    </a:lnTo>
                    <a:cubicBezTo>
                      <a:pt x="2063584" y="1989815"/>
                      <a:pt x="2015292" y="1991815"/>
                      <a:pt x="1987670" y="1975813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4" name="Google Shape;1254;p12"/>
              <p:cNvSpPr/>
              <p:nvPr/>
            </p:nvSpPr>
            <p:spPr>
              <a:xfrm>
                <a:off x="3903733" y="2989259"/>
                <a:ext cx="3440892" cy="1986608"/>
              </a:xfrm>
              <a:custGeom>
                <a:avLst/>
                <a:gdLst/>
                <a:ahLst/>
                <a:cxnLst/>
                <a:rect l="l" t="t" r="r" b="b"/>
                <a:pathLst>
                  <a:path w="3440892" h="1986608" extrusionOk="0">
                    <a:moveTo>
                      <a:pt x="1987670" y="1975838"/>
                    </a:moveTo>
                    <a:lnTo>
                      <a:pt x="18662" y="838934"/>
                    </a:lnTo>
                    <a:cubicBezTo>
                      <a:pt x="-8961" y="823027"/>
                      <a:pt x="-5532" y="795214"/>
                      <a:pt x="26377" y="776736"/>
                    </a:cubicBezTo>
                    <a:lnTo>
                      <a:pt x="1345495" y="15212"/>
                    </a:lnTo>
                    <a:cubicBezTo>
                      <a:pt x="1377308" y="-3172"/>
                      <a:pt x="1425600" y="-5172"/>
                      <a:pt x="1453222" y="10735"/>
                    </a:cubicBezTo>
                    <a:lnTo>
                      <a:pt x="3422230" y="1147544"/>
                    </a:lnTo>
                    <a:cubicBezTo>
                      <a:pt x="3449853" y="1163546"/>
                      <a:pt x="3446424" y="1191359"/>
                      <a:pt x="3414515" y="1209742"/>
                    </a:cubicBezTo>
                    <a:lnTo>
                      <a:pt x="2095493" y="1971742"/>
                    </a:lnTo>
                    <a:cubicBezTo>
                      <a:pt x="2063584" y="1989744"/>
                      <a:pt x="2015292" y="1991745"/>
                      <a:pt x="1987670" y="1975838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5" name="Google Shape;1255;p12"/>
              <p:cNvSpPr/>
              <p:nvPr/>
            </p:nvSpPr>
            <p:spPr>
              <a:xfrm>
                <a:off x="5115918" y="3136967"/>
                <a:ext cx="220549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81" extrusionOk="0">
                    <a:moveTo>
                      <a:pt x="96733" y="124392"/>
                    </a:moveTo>
                    <a:lnTo>
                      <a:pt x="5007" y="71433"/>
                    </a:lnTo>
                    <a:cubicBezTo>
                      <a:pt x="-2422" y="67147"/>
                      <a:pt x="-1470" y="59623"/>
                      <a:pt x="7103" y="54574"/>
                    </a:cubicBezTo>
                    <a:lnTo>
                      <a:pt x="94638" y="4092"/>
                    </a:lnTo>
                    <a:cubicBezTo>
                      <a:pt x="103610" y="-890"/>
                      <a:pt x="114421" y="-1347"/>
                      <a:pt x="123784" y="2853"/>
                    </a:cubicBezTo>
                    <a:lnTo>
                      <a:pt x="215510" y="55812"/>
                    </a:lnTo>
                    <a:cubicBezTo>
                      <a:pt x="222939" y="60099"/>
                      <a:pt x="222082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3"/>
                      <a:pt x="106096" y="128641"/>
                      <a:pt x="96733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6" name="Google Shape;1256;p12"/>
              <p:cNvSpPr/>
              <p:nvPr/>
            </p:nvSpPr>
            <p:spPr>
              <a:xfrm>
                <a:off x="5245712" y="3211893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428"/>
                    </a:moveTo>
                    <a:lnTo>
                      <a:pt x="5039" y="71469"/>
                    </a:lnTo>
                    <a:cubicBezTo>
                      <a:pt x="-2390" y="67183"/>
                      <a:pt x="-1533" y="59563"/>
                      <a:pt x="7135" y="54610"/>
                    </a:cubicBezTo>
                    <a:lnTo>
                      <a:pt x="94670" y="4127"/>
                    </a:lnTo>
                    <a:cubicBezTo>
                      <a:pt x="103633" y="-902"/>
                      <a:pt x="114453" y="-1359"/>
                      <a:pt x="123816" y="2889"/>
                    </a:cubicBezTo>
                    <a:lnTo>
                      <a:pt x="215447" y="55848"/>
                    </a:lnTo>
                    <a:cubicBezTo>
                      <a:pt x="222971" y="60134"/>
                      <a:pt x="222019" y="67659"/>
                      <a:pt x="213351" y="72707"/>
                    </a:cubicBezTo>
                    <a:lnTo>
                      <a:pt x="125912" y="123190"/>
                    </a:lnTo>
                    <a:cubicBezTo>
                      <a:pt x="116930" y="128171"/>
                      <a:pt x="106128" y="128628"/>
                      <a:pt x="96765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7" name="Google Shape;1257;p12"/>
              <p:cNvSpPr/>
              <p:nvPr/>
            </p:nvSpPr>
            <p:spPr>
              <a:xfrm>
                <a:off x="5376617" y="3287669"/>
                <a:ext cx="220517" cy="127212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12" extrusionOk="0">
                    <a:moveTo>
                      <a:pt x="97114" y="124376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7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7002" y="128100"/>
                      <a:pt x="106353" y="128529"/>
                      <a:pt x="97114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8" name="Google Shape;1258;p12"/>
              <p:cNvSpPr/>
              <p:nvPr/>
            </p:nvSpPr>
            <p:spPr>
              <a:xfrm>
                <a:off x="5505300" y="3361757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3"/>
                    </a:moveTo>
                    <a:lnTo>
                      <a:pt x="5007" y="71434"/>
                    </a:lnTo>
                    <a:cubicBezTo>
                      <a:pt x="-2422" y="67147"/>
                      <a:pt x="-1470" y="59622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4"/>
                    </a:cubicBezTo>
                    <a:lnTo>
                      <a:pt x="215510" y="55813"/>
                    </a:lnTo>
                    <a:cubicBezTo>
                      <a:pt x="222939" y="60099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4"/>
                      <a:pt x="106096" y="128641"/>
                      <a:pt x="96733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9" name="Google Shape;1259;p12"/>
              <p:cNvSpPr/>
              <p:nvPr/>
            </p:nvSpPr>
            <p:spPr>
              <a:xfrm>
                <a:off x="5635055" y="3436683"/>
                <a:ext cx="220563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1" extrusionOk="0">
                    <a:moveTo>
                      <a:pt x="96709" y="12442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950" y="123190"/>
                    </a:lnTo>
                    <a:cubicBezTo>
                      <a:pt x="116940" y="128171"/>
                      <a:pt x="106110" y="128628"/>
                      <a:pt x="9670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0" name="Google Shape;1260;p12"/>
              <p:cNvSpPr/>
              <p:nvPr/>
            </p:nvSpPr>
            <p:spPr>
              <a:xfrm>
                <a:off x="5764856" y="3511602"/>
                <a:ext cx="220517" cy="127307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7" extrusionOk="0">
                    <a:moveTo>
                      <a:pt x="96733" y="124376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7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6898" y="128234"/>
                      <a:pt x="106077" y="128652"/>
                      <a:pt x="96733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1" name="Google Shape;1261;p12"/>
              <p:cNvSpPr/>
              <p:nvPr/>
            </p:nvSpPr>
            <p:spPr>
              <a:xfrm>
                <a:off x="5894611" y="3586162"/>
                <a:ext cx="220563" cy="127549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549" extrusionOk="0">
                    <a:moveTo>
                      <a:pt x="96613" y="124777"/>
                    </a:moveTo>
                    <a:lnTo>
                      <a:pt x="5078" y="71437"/>
                    </a:lnTo>
                    <a:cubicBezTo>
                      <a:pt x="-2447" y="67151"/>
                      <a:pt x="-1494" y="59626"/>
                      <a:pt x="7174" y="54578"/>
                    </a:cubicBezTo>
                    <a:lnTo>
                      <a:pt x="94613" y="4096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15485" y="55816"/>
                    </a:lnTo>
                    <a:cubicBezTo>
                      <a:pt x="223010" y="60103"/>
                      <a:pt x="222058" y="67722"/>
                      <a:pt x="213390" y="72676"/>
                    </a:cubicBezTo>
                    <a:lnTo>
                      <a:pt x="125950" y="123158"/>
                    </a:lnTo>
                    <a:cubicBezTo>
                      <a:pt x="116997" y="128378"/>
                      <a:pt x="106081" y="128978"/>
                      <a:pt x="96613" y="12477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2" name="Google Shape;1262;p12"/>
              <p:cNvSpPr/>
              <p:nvPr/>
            </p:nvSpPr>
            <p:spPr>
              <a:xfrm>
                <a:off x="6024246" y="3661473"/>
                <a:ext cx="220563" cy="12723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38" extrusionOk="0">
                    <a:moveTo>
                      <a:pt x="96899" y="12442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576" y="-902"/>
                      <a:pt x="114397" y="-1359"/>
                      <a:pt x="123760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855" y="123190"/>
                    </a:lnTo>
                    <a:cubicBezTo>
                      <a:pt x="116930" y="128114"/>
                      <a:pt x="106215" y="128571"/>
                      <a:pt x="9689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3" name="Google Shape;1263;p12"/>
              <p:cNvSpPr/>
              <p:nvPr/>
            </p:nvSpPr>
            <p:spPr>
              <a:xfrm>
                <a:off x="6154238" y="3736400"/>
                <a:ext cx="220517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0" extrusionOk="0">
                    <a:moveTo>
                      <a:pt x="96733" y="124368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7" y="4163"/>
                    </a:lnTo>
                    <a:cubicBezTo>
                      <a:pt x="103591" y="-914"/>
                      <a:pt x="114430" y="-1371"/>
                      <a:pt x="123784" y="2924"/>
                    </a:cubicBezTo>
                    <a:lnTo>
                      <a:pt x="215510" y="55884"/>
                    </a:lnTo>
                    <a:cubicBezTo>
                      <a:pt x="222939" y="60170"/>
                      <a:pt x="221987" y="67694"/>
                      <a:pt x="213414" y="72647"/>
                    </a:cubicBezTo>
                    <a:lnTo>
                      <a:pt x="125879" y="123225"/>
                    </a:lnTo>
                    <a:cubicBezTo>
                      <a:pt x="116897" y="128226"/>
                      <a:pt x="106077" y="128645"/>
                      <a:pt x="96733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4" name="Google Shape;1264;p12"/>
              <p:cNvSpPr/>
              <p:nvPr/>
            </p:nvSpPr>
            <p:spPr>
              <a:xfrm>
                <a:off x="6283993" y="3811354"/>
                <a:ext cx="220563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64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6" y="67131"/>
                      <a:pt x="-1494" y="59606"/>
                      <a:pt x="7174" y="54558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138"/>
                    </a:lnTo>
                    <a:cubicBezTo>
                      <a:pt x="116949" y="128167"/>
                      <a:pt x="106100" y="128624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5" name="Google Shape;1265;p12"/>
              <p:cNvSpPr/>
              <p:nvPr/>
            </p:nvSpPr>
            <p:spPr>
              <a:xfrm>
                <a:off x="6413794" y="3886299"/>
                <a:ext cx="220517" cy="127246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46" extrusionOk="0">
                    <a:moveTo>
                      <a:pt x="96733" y="124393"/>
                    </a:moveTo>
                    <a:lnTo>
                      <a:pt x="5008" y="71434"/>
                    </a:lnTo>
                    <a:cubicBezTo>
                      <a:pt x="-2422" y="67147"/>
                      <a:pt x="-1470" y="59622"/>
                      <a:pt x="7103" y="54574"/>
                    </a:cubicBezTo>
                    <a:lnTo>
                      <a:pt x="94638" y="4092"/>
                    </a:lnTo>
                    <a:cubicBezTo>
                      <a:pt x="103610" y="-890"/>
                      <a:pt x="114412" y="-1347"/>
                      <a:pt x="123784" y="2854"/>
                    </a:cubicBezTo>
                    <a:lnTo>
                      <a:pt x="215510" y="55813"/>
                    </a:lnTo>
                    <a:cubicBezTo>
                      <a:pt x="222939" y="60099"/>
                      <a:pt x="221987" y="67623"/>
                      <a:pt x="213414" y="72672"/>
                    </a:cubicBezTo>
                    <a:lnTo>
                      <a:pt x="125880" y="123154"/>
                    </a:lnTo>
                    <a:cubicBezTo>
                      <a:pt x="116898" y="128136"/>
                      <a:pt x="106096" y="128593"/>
                      <a:pt x="96733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6" name="Google Shape;1266;p12"/>
              <p:cNvSpPr/>
              <p:nvPr/>
            </p:nvSpPr>
            <p:spPr>
              <a:xfrm>
                <a:off x="6543549" y="3961225"/>
                <a:ext cx="220563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64" extrusionOk="0">
                    <a:moveTo>
                      <a:pt x="96709" y="124333"/>
                    </a:moveTo>
                    <a:lnTo>
                      <a:pt x="5078" y="71469"/>
                    </a:lnTo>
                    <a:cubicBezTo>
                      <a:pt x="-2446" y="67087"/>
                      <a:pt x="-1494" y="59563"/>
                      <a:pt x="7174" y="54609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612"/>
                    </a:cubicBezTo>
                    <a:lnTo>
                      <a:pt x="125950" y="123190"/>
                    </a:lnTo>
                    <a:cubicBezTo>
                      <a:pt x="116940" y="128190"/>
                      <a:pt x="106081" y="128609"/>
                      <a:pt x="96709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7" name="Google Shape;1267;p12"/>
              <p:cNvSpPr/>
              <p:nvPr/>
            </p:nvSpPr>
            <p:spPr>
              <a:xfrm>
                <a:off x="6673375" y="4036144"/>
                <a:ext cx="220524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300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6"/>
                      <a:pt x="114416" y="-1344"/>
                      <a:pt x="123760" y="2932"/>
                    </a:cubicBezTo>
                    <a:lnTo>
                      <a:pt x="215485" y="55796"/>
                    </a:lnTo>
                    <a:cubicBezTo>
                      <a:pt x="222915" y="60177"/>
                      <a:pt x="222058" y="67702"/>
                      <a:pt x="213390" y="72655"/>
                    </a:cubicBezTo>
                    <a:lnTo>
                      <a:pt x="125855" y="123138"/>
                    </a:lnTo>
                    <a:cubicBezTo>
                      <a:pt x="116902" y="128215"/>
                      <a:pt x="106062" y="12867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8" name="Google Shape;1268;p12"/>
              <p:cNvSpPr/>
              <p:nvPr/>
            </p:nvSpPr>
            <p:spPr>
              <a:xfrm>
                <a:off x="6803525" y="4111089"/>
                <a:ext cx="283033" cy="163345"/>
              </a:xfrm>
              <a:custGeom>
                <a:avLst/>
                <a:gdLst/>
                <a:ahLst/>
                <a:cxnLst/>
                <a:rect l="l" t="t" r="r" b="b"/>
                <a:pathLst>
                  <a:path w="283033" h="163345" extrusionOk="0">
                    <a:moveTo>
                      <a:pt x="159249" y="160492"/>
                    </a:moveTo>
                    <a:lnTo>
                      <a:pt x="5039" y="71433"/>
                    </a:lnTo>
                    <a:cubicBezTo>
                      <a:pt x="-2390" y="67147"/>
                      <a:pt x="-1533" y="59622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4"/>
                    </a:cubicBezTo>
                    <a:lnTo>
                      <a:pt x="278026" y="91912"/>
                    </a:lnTo>
                    <a:cubicBezTo>
                      <a:pt x="285455" y="96198"/>
                      <a:pt x="284503" y="103723"/>
                      <a:pt x="275930" y="108772"/>
                    </a:cubicBezTo>
                    <a:lnTo>
                      <a:pt x="188396" y="159254"/>
                    </a:lnTo>
                    <a:cubicBezTo>
                      <a:pt x="179414" y="164236"/>
                      <a:pt x="168612" y="164693"/>
                      <a:pt x="159249" y="1604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9" name="Google Shape;1269;p12"/>
              <p:cNvSpPr/>
              <p:nvPr/>
            </p:nvSpPr>
            <p:spPr>
              <a:xfrm>
                <a:off x="5182617" y="3320721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804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68" y="128234"/>
                      <a:pt x="106148" y="128653"/>
                      <a:pt x="96804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0" name="Google Shape;1270;p12"/>
              <p:cNvSpPr/>
              <p:nvPr/>
            </p:nvSpPr>
            <p:spPr>
              <a:xfrm>
                <a:off x="5312634" y="3395587"/>
                <a:ext cx="220563" cy="12754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548" extrusionOk="0">
                    <a:moveTo>
                      <a:pt x="96709" y="12456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6141" y="123424"/>
                    </a:lnTo>
                    <a:cubicBezTo>
                      <a:pt x="117073" y="128491"/>
                      <a:pt x="106138" y="128910"/>
                      <a:pt x="96709" y="12456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1" name="Google Shape;1271;p12"/>
              <p:cNvSpPr/>
              <p:nvPr/>
            </p:nvSpPr>
            <p:spPr>
              <a:xfrm>
                <a:off x="5442650" y="3470843"/>
                <a:ext cx="220563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0" extrusionOk="0">
                    <a:moveTo>
                      <a:pt x="96709" y="124368"/>
                    </a:moveTo>
                    <a:lnTo>
                      <a:pt x="5078" y="71504"/>
                    </a:lnTo>
                    <a:cubicBezTo>
                      <a:pt x="-2447" y="67123"/>
                      <a:pt x="-1494" y="59598"/>
                      <a:pt x="7174" y="54645"/>
                    </a:cubicBezTo>
                    <a:lnTo>
                      <a:pt x="94613" y="4163"/>
                    </a:lnTo>
                    <a:cubicBezTo>
                      <a:pt x="103595" y="-914"/>
                      <a:pt x="114473" y="-1371"/>
                      <a:pt x="123855" y="2924"/>
                    </a:cubicBezTo>
                    <a:lnTo>
                      <a:pt x="215485" y="55883"/>
                    </a:lnTo>
                    <a:cubicBezTo>
                      <a:pt x="223010" y="60170"/>
                      <a:pt x="222058" y="67694"/>
                      <a:pt x="213390" y="72647"/>
                    </a:cubicBezTo>
                    <a:lnTo>
                      <a:pt x="125950" y="123225"/>
                    </a:lnTo>
                    <a:cubicBezTo>
                      <a:pt x="116940" y="128226"/>
                      <a:pt x="106081" y="128645"/>
                      <a:pt x="96709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2" name="Google Shape;1272;p12"/>
              <p:cNvSpPr/>
              <p:nvPr/>
            </p:nvSpPr>
            <p:spPr>
              <a:xfrm>
                <a:off x="5572666" y="3545935"/>
                <a:ext cx="220563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64" extrusionOk="0">
                    <a:moveTo>
                      <a:pt x="96709" y="124333"/>
                    </a:moveTo>
                    <a:lnTo>
                      <a:pt x="5078" y="71469"/>
                    </a:lnTo>
                    <a:cubicBezTo>
                      <a:pt x="-2447" y="67087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612"/>
                    </a:cubicBezTo>
                    <a:lnTo>
                      <a:pt x="125950" y="123190"/>
                    </a:lnTo>
                    <a:cubicBezTo>
                      <a:pt x="116940" y="128190"/>
                      <a:pt x="106081" y="128609"/>
                      <a:pt x="96709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3" name="Google Shape;1273;p12"/>
              <p:cNvSpPr/>
              <p:nvPr/>
            </p:nvSpPr>
            <p:spPr>
              <a:xfrm>
                <a:off x="5701635" y="3620377"/>
                <a:ext cx="220563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0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138"/>
                    </a:lnTo>
                    <a:cubicBezTo>
                      <a:pt x="116968" y="128215"/>
                      <a:pt x="106091" y="12867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4" name="Google Shape;1274;p12"/>
              <p:cNvSpPr/>
              <p:nvPr/>
            </p:nvSpPr>
            <p:spPr>
              <a:xfrm>
                <a:off x="5831651" y="3695149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5" name="Google Shape;1275;p12"/>
              <p:cNvSpPr/>
              <p:nvPr/>
            </p:nvSpPr>
            <p:spPr>
              <a:xfrm>
                <a:off x="5961667" y="3770491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6" name="Google Shape;1276;p12"/>
              <p:cNvSpPr/>
              <p:nvPr/>
            </p:nvSpPr>
            <p:spPr>
              <a:xfrm>
                <a:off x="6091683" y="3845548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5"/>
                      <a:pt x="114416" y="-1345"/>
                      <a:pt x="123760" y="2932"/>
                    </a:cubicBezTo>
                    <a:lnTo>
                      <a:pt x="215486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7" name="Google Shape;1277;p12"/>
              <p:cNvSpPr/>
              <p:nvPr/>
            </p:nvSpPr>
            <p:spPr>
              <a:xfrm>
                <a:off x="6221700" y="3920605"/>
                <a:ext cx="220524" cy="127307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307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5"/>
                      <a:pt x="114416" y="-1345"/>
                      <a:pt x="123760" y="2932"/>
                    </a:cubicBezTo>
                    <a:lnTo>
                      <a:pt x="215485" y="55891"/>
                    </a:lnTo>
                    <a:cubicBezTo>
                      <a:pt x="222915" y="60177"/>
                      <a:pt x="222058" y="67702"/>
                      <a:pt x="213390" y="72655"/>
                    </a:cubicBezTo>
                    <a:lnTo>
                      <a:pt x="125855" y="123233"/>
                    </a:lnTo>
                    <a:cubicBezTo>
                      <a:pt x="116873" y="128234"/>
                      <a:pt x="106053" y="12865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8" name="Google Shape;1278;p12"/>
              <p:cNvSpPr/>
              <p:nvPr/>
            </p:nvSpPr>
            <p:spPr>
              <a:xfrm>
                <a:off x="6351691" y="3995706"/>
                <a:ext cx="220549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64" extrusionOk="0">
                    <a:moveTo>
                      <a:pt x="96733" y="124333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2082" y="67659"/>
                      <a:pt x="213414" y="72612"/>
                    </a:cubicBezTo>
                    <a:lnTo>
                      <a:pt x="125880" y="123190"/>
                    </a:lnTo>
                    <a:cubicBezTo>
                      <a:pt x="116898" y="128190"/>
                      <a:pt x="106077" y="128609"/>
                      <a:pt x="96733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9" name="Google Shape;1279;p12"/>
              <p:cNvSpPr/>
              <p:nvPr/>
            </p:nvSpPr>
            <p:spPr>
              <a:xfrm>
                <a:off x="6481517" y="4070763"/>
                <a:ext cx="220517" cy="127215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15" extrusionOk="0">
                    <a:moveTo>
                      <a:pt x="96924" y="124333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09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612"/>
                    </a:cubicBezTo>
                    <a:lnTo>
                      <a:pt x="125880" y="123190"/>
                    </a:lnTo>
                    <a:cubicBezTo>
                      <a:pt x="116955" y="128124"/>
                      <a:pt x="106210" y="128543"/>
                      <a:pt x="96924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0" name="Google Shape;1280;p12"/>
              <p:cNvSpPr/>
              <p:nvPr/>
            </p:nvSpPr>
            <p:spPr>
              <a:xfrm>
                <a:off x="6611724" y="4145820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10"/>
                    </a:cubicBezTo>
                    <a:lnTo>
                      <a:pt x="94637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79" y="123190"/>
                    </a:lnTo>
                    <a:cubicBezTo>
                      <a:pt x="116897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1" name="Google Shape;1281;p12"/>
              <p:cNvSpPr/>
              <p:nvPr/>
            </p:nvSpPr>
            <p:spPr>
              <a:xfrm>
                <a:off x="4990117" y="3209572"/>
                <a:ext cx="283047" cy="163399"/>
              </a:xfrm>
              <a:custGeom>
                <a:avLst/>
                <a:gdLst/>
                <a:ahLst/>
                <a:cxnLst/>
                <a:rect l="l" t="t" r="r" b="b"/>
                <a:pathLst>
                  <a:path w="283047" h="163399" extrusionOk="0">
                    <a:moveTo>
                      <a:pt x="159288" y="160468"/>
                    </a:moveTo>
                    <a:lnTo>
                      <a:pt x="5078" y="71504"/>
                    </a:lnTo>
                    <a:cubicBezTo>
                      <a:pt x="-2447" y="67123"/>
                      <a:pt x="-1494" y="59598"/>
                      <a:pt x="7174" y="54645"/>
                    </a:cubicBezTo>
                    <a:lnTo>
                      <a:pt x="94613" y="4163"/>
                    </a:lnTo>
                    <a:cubicBezTo>
                      <a:pt x="103595" y="-914"/>
                      <a:pt x="114473" y="-1371"/>
                      <a:pt x="123855" y="2924"/>
                    </a:cubicBezTo>
                    <a:lnTo>
                      <a:pt x="277969" y="91888"/>
                    </a:lnTo>
                    <a:cubicBezTo>
                      <a:pt x="285494" y="96269"/>
                      <a:pt x="284542" y="103794"/>
                      <a:pt x="275874" y="108747"/>
                    </a:cubicBezTo>
                    <a:lnTo>
                      <a:pt x="188434" y="159325"/>
                    </a:lnTo>
                    <a:cubicBezTo>
                      <a:pt x="179452" y="164325"/>
                      <a:pt x="168632" y="164745"/>
                      <a:pt x="159288" y="1604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2" name="Google Shape;1282;p12"/>
              <p:cNvSpPr/>
              <p:nvPr/>
            </p:nvSpPr>
            <p:spPr>
              <a:xfrm>
                <a:off x="6648640" y="4220618"/>
                <a:ext cx="313122" cy="199558"/>
              </a:xfrm>
              <a:custGeom>
                <a:avLst/>
                <a:gdLst/>
                <a:ahLst/>
                <a:cxnLst/>
                <a:rect l="l" t="t" r="r" b="b"/>
                <a:pathLst>
                  <a:path w="313122" h="199558" extrusionOk="0">
                    <a:moveTo>
                      <a:pt x="307467" y="56107"/>
                    </a:moveTo>
                    <a:lnTo>
                      <a:pt x="215836" y="3243"/>
                    </a:lnTo>
                    <a:cubicBezTo>
                      <a:pt x="207274" y="-1081"/>
                      <a:pt x="197158" y="-1081"/>
                      <a:pt x="188595" y="3243"/>
                    </a:cubicBezTo>
                    <a:lnTo>
                      <a:pt x="96107" y="56107"/>
                    </a:lnTo>
                    <a:cubicBezTo>
                      <a:pt x="91764" y="57564"/>
                      <a:pt x="89430" y="62260"/>
                      <a:pt x="90878" y="66594"/>
                    </a:cubicBezTo>
                    <a:cubicBezTo>
                      <a:pt x="91707" y="69061"/>
                      <a:pt x="93640" y="70994"/>
                      <a:pt x="96107" y="71823"/>
                    </a:cubicBezTo>
                    <a:lnTo>
                      <a:pt x="103442" y="76014"/>
                    </a:lnTo>
                    <a:cubicBezTo>
                      <a:pt x="107442" y="77329"/>
                      <a:pt x="109614" y="81634"/>
                      <a:pt x="108299" y="85635"/>
                    </a:cubicBezTo>
                    <a:cubicBezTo>
                      <a:pt x="107547" y="87930"/>
                      <a:pt x="105737" y="89740"/>
                      <a:pt x="103442" y="90492"/>
                    </a:cubicBezTo>
                    <a:lnTo>
                      <a:pt x="5715" y="146880"/>
                    </a:lnTo>
                    <a:cubicBezTo>
                      <a:pt x="-1905" y="151262"/>
                      <a:pt x="-1905" y="158310"/>
                      <a:pt x="5715" y="162596"/>
                    </a:cubicBezTo>
                    <a:lnTo>
                      <a:pt x="64103" y="196315"/>
                    </a:lnTo>
                    <a:cubicBezTo>
                      <a:pt x="72666" y="200639"/>
                      <a:pt x="82782" y="200639"/>
                      <a:pt x="91345" y="196315"/>
                    </a:cubicBezTo>
                    <a:lnTo>
                      <a:pt x="182690" y="143546"/>
                    </a:lnTo>
                    <a:lnTo>
                      <a:pt x="201740" y="132593"/>
                    </a:lnTo>
                    <a:lnTo>
                      <a:pt x="215360" y="124782"/>
                    </a:lnTo>
                    <a:lnTo>
                      <a:pt x="229076" y="116877"/>
                    </a:lnTo>
                    <a:lnTo>
                      <a:pt x="307848" y="71347"/>
                    </a:lnTo>
                    <a:cubicBezTo>
                      <a:pt x="314896" y="67061"/>
                      <a:pt x="314992" y="60108"/>
                      <a:pt x="307467" y="5610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3" name="Google Shape;1283;p12"/>
              <p:cNvSpPr/>
              <p:nvPr/>
            </p:nvSpPr>
            <p:spPr>
              <a:xfrm>
                <a:off x="4613284" y="3427765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2"/>
                    </a:moveTo>
                    <a:lnTo>
                      <a:pt x="5007" y="71433"/>
                    </a:lnTo>
                    <a:cubicBezTo>
                      <a:pt x="-2422" y="67147"/>
                      <a:pt x="-1470" y="59623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3"/>
                    </a:cubicBezTo>
                    <a:lnTo>
                      <a:pt x="215510" y="55812"/>
                    </a:lnTo>
                    <a:cubicBezTo>
                      <a:pt x="222939" y="60194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3"/>
                      <a:pt x="106096" y="128641"/>
                      <a:pt x="96733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4" name="Google Shape;1284;p12"/>
              <p:cNvSpPr/>
              <p:nvPr/>
            </p:nvSpPr>
            <p:spPr>
              <a:xfrm>
                <a:off x="4742658" y="3502501"/>
                <a:ext cx="220563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1" extrusionOk="0">
                    <a:moveTo>
                      <a:pt x="96709" y="124428"/>
                    </a:moveTo>
                    <a:lnTo>
                      <a:pt x="5078" y="71469"/>
                    </a:lnTo>
                    <a:cubicBezTo>
                      <a:pt x="-2447" y="67087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950" y="123190"/>
                    </a:lnTo>
                    <a:cubicBezTo>
                      <a:pt x="116940" y="128171"/>
                      <a:pt x="106110" y="128628"/>
                      <a:pt x="9670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5" name="Google Shape;1285;p12"/>
              <p:cNvSpPr/>
              <p:nvPr/>
            </p:nvSpPr>
            <p:spPr>
              <a:xfrm>
                <a:off x="4871721" y="3577213"/>
                <a:ext cx="220563" cy="127189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189" extrusionOk="0">
                    <a:moveTo>
                      <a:pt x="97090" y="124392"/>
                    </a:moveTo>
                    <a:lnTo>
                      <a:pt x="5078" y="71433"/>
                    </a:lnTo>
                    <a:cubicBezTo>
                      <a:pt x="-2447" y="67147"/>
                      <a:pt x="-1494" y="59623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3"/>
                    </a:cubicBezTo>
                    <a:lnTo>
                      <a:pt x="215485" y="55813"/>
                    </a:lnTo>
                    <a:cubicBezTo>
                      <a:pt x="223010" y="60099"/>
                      <a:pt x="222058" y="67719"/>
                      <a:pt x="213390" y="72672"/>
                    </a:cubicBezTo>
                    <a:lnTo>
                      <a:pt x="125950" y="123154"/>
                    </a:lnTo>
                    <a:cubicBezTo>
                      <a:pt x="117054" y="128060"/>
                      <a:pt x="106376" y="128517"/>
                      <a:pt x="97090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6" name="Google Shape;1286;p12"/>
              <p:cNvSpPr/>
              <p:nvPr/>
            </p:nvSpPr>
            <p:spPr>
              <a:xfrm>
                <a:off x="5974216" y="4213507"/>
                <a:ext cx="220549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300" extrusionOk="0">
                    <a:moveTo>
                      <a:pt x="96733" y="124368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8" y="4162"/>
                    </a:lnTo>
                    <a:cubicBezTo>
                      <a:pt x="103591" y="-914"/>
                      <a:pt x="114430" y="-1371"/>
                      <a:pt x="123784" y="2924"/>
                    </a:cubicBezTo>
                    <a:lnTo>
                      <a:pt x="215510" y="55883"/>
                    </a:lnTo>
                    <a:cubicBezTo>
                      <a:pt x="222939" y="60170"/>
                      <a:pt x="222082" y="67694"/>
                      <a:pt x="213414" y="72647"/>
                    </a:cubicBezTo>
                    <a:lnTo>
                      <a:pt x="125879" y="123225"/>
                    </a:lnTo>
                    <a:cubicBezTo>
                      <a:pt x="116897" y="128226"/>
                      <a:pt x="106077" y="128645"/>
                      <a:pt x="96733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7" name="Google Shape;1287;p12"/>
              <p:cNvSpPr/>
              <p:nvPr/>
            </p:nvSpPr>
            <p:spPr>
              <a:xfrm>
                <a:off x="6104041" y="4288254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2"/>
                    </a:moveTo>
                    <a:lnTo>
                      <a:pt x="5007" y="71433"/>
                    </a:lnTo>
                    <a:cubicBezTo>
                      <a:pt x="-2422" y="67147"/>
                      <a:pt x="-1470" y="59622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4"/>
                    </a:cubicBezTo>
                    <a:lnTo>
                      <a:pt x="215510" y="55813"/>
                    </a:lnTo>
                    <a:cubicBezTo>
                      <a:pt x="222939" y="60099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6" y="128183"/>
                      <a:pt x="106096" y="128641"/>
                      <a:pt x="96733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8" name="Google Shape;1288;p12"/>
              <p:cNvSpPr/>
              <p:nvPr/>
            </p:nvSpPr>
            <p:spPr>
              <a:xfrm>
                <a:off x="6233034" y="4362946"/>
                <a:ext cx="220563" cy="12735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51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6"/>
                      <a:pt x="114482" y="-1344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328"/>
                    </a:lnTo>
                    <a:cubicBezTo>
                      <a:pt x="116920" y="128300"/>
                      <a:pt x="106072" y="128681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9" name="Google Shape;1289;p12"/>
              <p:cNvSpPr/>
              <p:nvPr/>
            </p:nvSpPr>
            <p:spPr>
              <a:xfrm>
                <a:off x="6362479" y="4438082"/>
                <a:ext cx="220563" cy="127246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46" extrusionOk="0">
                    <a:moveTo>
                      <a:pt x="96709" y="124393"/>
                    </a:moveTo>
                    <a:lnTo>
                      <a:pt x="5078" y="71434"/>
                    </a:lnTo>
                    <a:cubicBezTo>
                      <a:pt x="-2447" y="67147"/>
                      <a:pt x="-1494" y="59623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3"/>
                    </a:cubicBezTo>
                    <a:lnTo>
                      <a:pt x="215485" y="55812"/>
                    </a:lnTo>
                    <a:cubicBezTo>
                      <a:pt x="223010" y="60099"/>
                      <a:pt x="222058" y="67624"/>
                      <a:pt x="213390" y="72672"/>
                    </a:cubicBezTo>
                    <a:lnTo>
                      <a:pt x="125950" y="123154"/>
                    </a:lnTo>
                    <a:cubicBezTo>
                      <a:pt x="116940" y="128136"/>
                      <a:pt x="106110" y="128593"/>
                      <a:pt x="96709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0" name="Google Shape;1290;p12"/>
              <p:cNvSpPr/>
              <p:nvPr/>
            </p:nvSpPr>
            <p:spPr>
              <a:xfrm>
                <a:off x="5001523" y="3651913"/>
                <a:ext cx="253854" cy="146540"/>
              </a:xfrm>
              <a:custGeom>
                <a:avLst/>
                <a:gdLst/>
                <a:ahLst/>
                <a:cxnLst/>
                <a:rect l="l" t="t" r="r" b="b"/>
                <a:pathLst>
                  <a:path w="253854" h="146540" extrusionOk="0">
                    <a:moveTo>
                      <a:pt x="130071" y="143609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8" y="4163"/>
                    </a:lnTo>
                    <a:cubicBezTo>
                      <a:pt x="103591" y="-914"/>
                      <a:pt x="114431" y="-1371"/>
                      <a:pt x="123784" y="2924"/>
                    </a:cubicBezTo>
                    <a:lnTo>
                      <a:pt x="248847" y="75124"/>
                    </a:lnTo>
                    <a:cubicBezTo>
                      <a:pt x="256277" y="79410"/>
                      <a:pt x="255324" y="86935"/>
                      <a:pt x="246752" y="91888"/>
                    </a:cubicBezTo>
                    <a:lnTo>
                      <a:pt x="159217" y="142465"/>
                    </a:lnTo>
                    <a:cubicBezTo>
                      <a:pt x="150235" y="147466"/>
                      <a:pt x="139415" y="147885"/>
                      <a:pt x="130071" y="143609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1" name="Google Shape;1291;p12"/>
              <p:cNvSpPr/>
              <p:nvPr/>
            </p:nvSpPr>
            <p:spPr>
              <a:xfrm>
                <a:off x="5811458" y="4119562"/>
                <a:ext cx="253901" cy="146525"/>
              </a:xfrm>
              <a:custGeom>
                <a:avLst/>
                <a:gdLst/>
                <a:ahLst/>
                <a:cxnLst/>
                <a:rect l="l" t="t" r="r" b="b"/>
                <a:pathLst>
                  <a:path w="253901" h="146525" extrusionOk="0">
                    <a:moveTo>
                      <a:pt x="130046" y="143637"/>
                    </a:moveTo>
                    <a:lnTo>
                      <a:pt x="5078" y="71437"/>
                    </a:lnTo>
                    <a:cubicBezTo>
                      <a:pt x="-2447" y="67151"/>
                      <a:pt x="-1494" y="59626"/>
                      <a:pt x="7174" y="54578"/>
                    </a:cubicBezTo>
                    <a:lnTo>
                      <a:pt x="94613" y="4096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48823" y="75057"/>
                    </a:lnTo>
                    <a:cubicBezTo>
                      <a:pt x="256348" y="79343"/>
                      <a:pt x="255395" y="86963"/>
                      <a:pt x="246727" y="91916"/>
                    </a:cubicBezTo>
                    <a:lnTo>
                      <a:pt x="159288" y="142399"/>
                    </a:lnTo>
                    <a:cubicBezTo>
                      <a:pt x="150287" y="147428"/>
                      <a:pt x="139438" y="147885"/>
                      <a:pt x="130046" y="14363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2" name="Google Shape;1292;p12"/>
              <p:cNvSpPr/>
              <p:nvPr/>
            </p:nvSpPr>
            <p:spPr>
              <a:xfrm>
                <a:off x="5164178" y="3745900"/>
                <a:ext cx="738494" cy="426244"/>
              </a:xfrm>
              <a:custGeom>
                <a:avLst/>
                <a:gdLst/>
                <a:ahLst/>
                <a:cxnLst/>
                <a:rect l="l" t="t" r="r" b="b"/>
                <a:pathLst>
                  <a:path w="738494" h="426244" extrusionOk="0">
                    <a:moveTo>
                      <a:pt x="614639" y="423287"/>
                    </a:moveTo>
                    <a:lnTo>
                      <a:pt x="5039" y="71433"/>
                    </a:lnTo>
                    <a:cubicBezTo>
                      <a:pt x="-2390" y="67147"/>
                      <a:pt x="-1533" y="59622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4"/>
                    </a:cubicBezTo>
                    <a:lnTo>
                      <a:pt x="733416" y="354802"/>
                    </a:lnTo>
                    <a:cubicBezTo>
                      <a:pt x="740941" y="359089"/>
                      <a:pt x="739989" y="366613"/>
                      <a:pt x="731321" y="371566"/>
                    </a:cubicBezTo>
                    <a:lnTo>
                      <a:pt x="643881" y="422144"/>
                    </a:lnTo>
                    <a:cubicBezTo>
                      <a:pt x="634880" y="427173"/>
                      <a:pt x="624012" y="427602"/>
                      <a:pt x="614639" y="42328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3" name="Google Shape;1293;p12"/>
              <p:cNvSpPr/>
              <p:nvPr/>
            </p:nvSpPr>
            <p:spPr>
              <a:xfrm>
                <a:off x="5092169" y="3413764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392"/>
                    </a:moveTo>
                    <a:lnTo>
                      <a:pt x="5039" y="71433"/>
                    </a:lnTo>
                    <a:cubicBezTo>
                      <a:pt x="-2390" y="67147"/>
                      <a:pt x="-1533" y="59623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3"/>
                    </a:cubicBezTo>
                    <a:lnTo>
                      <a:pt x="215447" y="55812"/>
                    </a:lnTo>
                    <a:cubicBezTo>
                      <a:pt x="222972" y="60099"/>
                      <a:pt x="222019" y="67719"/>
                      <a:pt x="213351" y="72672"/>
                    </a:cubicBezTo>
                    <a:lnTo>
                      <a:pt x="125912" y="123154"/>
                    </a:lnTo>
                    <a:cubicBezTo>
                      <a:pt x="116949" y="128183"/>
                      <a:pt x="106128" y="128641"/>
                      <a:pt x="96765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4" name="Google Shape;1294;p12"/>
              <p:cNvSpPr/>
              <p:nvPr/>
            </p:nvSpPr>
            <p:spPr>
              <a:xfrm>
                <a:off x="5221804" y="3488595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428"/>
                    </a:moveTo>
                    <a:lnTo>
                      <a:pt x="5039" y="71469"/>
                    </a:lnTo>
                    <a:cubicBezTo>
                      <a:pt x="-2390" y="67183"/>
                      <a:pt x="-1533" y="59563"/>
                      <a:pt x="7135" y="54610"/>
                    </a:cubicBezTo>
                    <a:lnTo>
                      <a:pt x="94670" y="4127"/>
                    </a:lnTo>
                    <a:cubicBezTo>
                      <a:pt x="103633" y="-902"/>
                      <a:pt x="114453" y="-1359"/>
                      <a:pt x="123816" y="2889"/>
                    </a:cubicBezTo>
                    <a:lnTo>
                      <a:pt x="215447" y="55848"/>
                    </a:lnTo>
                    <a:cubicBezTo>
                      <a:pt x="222972" y="60134"/>
                      <a:pt x="222019" y="67659"/>
                      <a:pt x="213351" y="72707"/>
                    </a:cubicBezTo>
                    <a:lnTo>
                      <a:pt x="125912" y="123190"/>
                    </a:lnTo>
                    <a:cubicBezTo>
                      <a:pt x="116930" y="128171"/>
                      <a:pt x="106128" y="128628"/>
                      <a:pt x="96765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5" name="Google Shape;1295;p12"/>
              <p:cNvSpPr/>
              <p:nvPr/>
            </p:nvSpPr>
            <p:spPr>
              <a:xfrm>
                <a:off x="5351534" y="3563461"/>
                <a:ext cx="220549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64" extrusionOk="0">
                    <a:moveTo>
                      <a:pt x="96765" y="124333"/>
                    </a:moveTo>
                    <a:lnTo>
                      <a:pt x="5039" y="71469"/>
                    </a:lnTo>
                    <a:cubicBezTo>
                      <a:pt x="-2390" y="67087"/>
                      <a:pt x="-1533" y="59563"/>
                      <a:pt x="7135" y="54610"/>
                    </a:cubicBezTo>
                    <a:lnTo>
                      <a:pt x="94670" y="4127"/>
                    </a:lnTo>
                    <a:cubicBezTo>
                      <a:pt x="103633" y="-902"/>
                      <a:pt x="114453" y="-1359"/>
                      <a:pt x="123816" y="2889"/>
                    </a:cubicBezTo>
                    <a:lnTo>
                      <a:pt x="215542" y="55848"/>
                    </a:lnTo>
                    <a:cubicBezTo>
                      <a:pt x="222972" y="60134"/>
                      <a:pt x="222019" y="67659"/>
                      <a:pt x="213447" y="72707"/>
                    </a:cubicBezTo>
                    <a:lnTo>
                      <a:pt x="125912" y="123190"/>
                    </a:lnTo>
                    <a:cubicBezTo>
                      <a:pt x="116930" y="128190"/>
                      <a:pt x="106109" y="128609"/>
                      <a:pt x="96765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6" name="Google Shape;1296;p12"/>
              <p:cNvSpPr/>
              <p:nvPr/>
            </p:nvSpPr>
            <p:spPr>
              <a:xfrm>
                <a:off x="5481392" y="3638284"/>
                <a:ext cx="220517" cy="127225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25" extrusionOk="0">
                    <a:moveTo>
                      <a:pt x="96447" y="124090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8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6774" y="128234"/>
                      <a:pt x="105830" y="128557"/>
                      <a:pt x="96447" y="124090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7" name="Google Shape;1297;p12"/>
              <p:cNvSpPr/>
              <p:nvPr/>
            </p:nvSpPr>
            <p:spPr>
              <a:xfrm>
                <a:off x="5610742" y="3713151"/>
                <a:ext cx="220517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64" extrusionOk="0">
                    <a:moveTo>
                      <a:pt x="96733" y="124376"/>
                    </a:moveTo>
                    <a:lnTo>
                      <a:pt x="5007" y="71417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6"/>
                      <a:pt x="114440" y="-1344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7"/>
                      <a:pt x="221987" y="67702"/>
                      <a:pt x="213414" y="72655"/>
                    </a:cubicBezTo>
                    <a:lnTo>
                      <a:pt x="125880" y="123138"/>
                    </a:lnTo>
                    <a:cubicBezTo>
                      <a:pt x="116917" y="128167"/>
                      <a:pt x="106096" y="128624"/>
                      <a:pt x="96733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8" name="Google Shape;1298;p12"/>
              <p:cNvSpPr/>
              <p:nvPr/>
            </p:nvSpPr>
            <p:spPr>
              <a:xfrm>
                <a:off x="5740377" y="3788001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3"/>
                    </a:moveTo>
                    <a:lnTo>
                      <a:pt x="5007" y="71434"/>
                    </a:lnTo>
                    <a:cubicBezTo>
                      <a:pt x="-2422" y="67147"/>
                      <a:pt x="-1470" y="59623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3"/>
                    </a:cubicBezTo>
                    <a:lnTo>
                      <a:pt x="215510" y="55812"/>
                    </a:lnTo>
                    <a:cubicBezTo>
                      <a:pt x="222939" y="60099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4"/>
                      <a:pt x="106096" y="128641"/>
                      <a:pt x="96733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9" name="Google Shape;1299;p12"/>
              <p:cNvSpPr/>
              <p:nvPr/>
            </p:nvSpPr>
            <p:spPr>
              <a:xfrm>
                <a:off x="5870012" y="3862832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183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907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0" name="Google Shape;1300;p12"/>
              <p:cNvSpPr/>
              <p:nvPr/>
            </p:nvSpPr>
            <p:spPr>
              <a:xfrm>
                <a:off x="5999266" y="3937698"/>
                <a:ext cx="220549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2082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898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1" name="Google Shape;1301;p12"/>
              <p:cNvSpPr/>
              <p:nvPr/>
            </p:nvSpPr>
            <p:spPr>
              <a:xfrm>
                <a:off x="6129021" y="4012522"/>
                <a:ext cx="220524" cy="127237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37" extrusionOk="0">
                    <a:moveTo>
                      <a:pt x="96994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5"/>
                      <a:pt x="114416" y="-1345"/>
                      <a:pt x="123760" y="2932"/>
                    </a:cubicBezTo>
                    <a:lnTo>
                      <a:pt x="215485" y="55796"/>
                    </a:lnTo>
                    <a:cubicBezTo>
                      <a:pt x="222915" y="60177"/>
                      <a:pt x="222058" y="67702"/>
                      <a:pt x="213390" y="72655"/>
                    </a:cubicBezTo>
                    <a:lnTo>
                      <a:pt x="125855" y="123233"/>
                    </a:lnTo>
                    <a:cubicBezTo>
                      <a:pt x="116949" y="128138"/>
                      <a:pt x="106262" y="128557"/>
                      <a:pt x="96994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2" name="Google Shape;1302;p12"/>
              <p:cNvSpPr/>
              <p:nvPr/>
            </p:nvSpPr>
            <p:spPr>
              <a:xfrm>
                <a:off x="6258942" y="4087388"/>
                <a:ext cx="220563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0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7" y="67131"/>
                      <a:pt x="-1494" y="59606"/>
                      <a:pt x="7173" y="54653"/>
                    </a:cubicBezTo>
                    <a:lnTo>
                      <a:pt x="94613" y="4075"/>
                    </a:lnTo>
                    <a:cubicBezTo>
                      <a:pt x="103595" y="-925"/>
                      <a:pt x="114415" y="-1345"/>
                      <a:pt x="123760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138"/>
                    </a:lnTo>
                    <a:cubicBezTo>
                      <a:pt x="116968" y="128215"/>
                      <a:pt x="106091" y="12867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3" name="Google Shape;1303;p12"/>
              <p:cNvSpPr/>
              <p:nvPr/>
            </p:nvSpPr>
            <p:spPr>
              <a:xfrm>
                <a:off x="6388578" y="4161853"/>
                <a:ext cx="220563" cy="127285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5" extrusionOk="0">
                    <a:moveTo>
                      <a:pt x="96709" y="124396"/>
                    </a:moveTo>
                    <a:lnTo>
                      <a:pt x="5078" y="71437"/>
                    </a:lnTo>
                    <a:cubicBezTo>
                      <a:pt x="-2447" y="67151"/>
                      <a:pt x="-1494" y="59627"/>
                      <a:pt x="7174" y="54578"/>
                    </a:cubicBezTo>
                    <a:lnTo>
                      <a:pt x="94613" y="4096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15485" y="55816"/>
                    </a:lnTo>
                    <a:cubicBezTo>
                      <a:pt x="223010" y="60103"/>
                      <a:pt x="222058" y="67723"/>
                      <a:pt x="213390" y="72676"/>
                    </a:cubicBezTo>
                    <a:lnTo>
                      <a:pt x="125950" y="123158"/>
                    </a:lnTo>
                    <a:cubicBezTo>
                      <a:pt x="116949" y="128187"/>
                      <a:pt x="106100" y="128645"/>
                      <a:pt x="96709" y="12439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4" name="Google Shape;1304;p12"/>
              <p:cNvSpPr/>
              <p:nvPr/>
            </p:nvSpPr>
            <p:spPr>
              <a:xfrm>
                <a:off x="6518213" y="4237101"/>
                <a:ext cx="221039" cy="127370"/>
              </a:xfrm>
              <a:custGeom>
                <a:avLst/>
                <a:gdLst/>
                <a:ahLst/>
                <a:cxnLst/>
                <a:rect l="l" t="t" r="r" b="b"/>
                <a:pathLst>
                  <a:path w="221039" h="127370" extrusionOk="0">
                    <a:moveTo>
                      <a:pt x="96709" y="124396"/>
                    </a:moveTo>
                    <a:lnTo>
                      <a:pt x="5078" y="71437"/>
                    </a:lnTo>
                    <a:cubicBezTo>
                      <a:pt x="-2447" y="67151"/>
                      <a:pt x="-1494" y="59626"/>
                      <a:pt x="7173" y="54578"/>
                    </a:cubicBezTo>
                    <a:lnTo>
                      <a:pt x="94613" y="4095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15962" y="55816"/>
                    </a:lnTo>
                    <a:cubicBezTo>
                      <a:pt x="223486" y="60103"/>
                      <a:pt x="222534" y="67627"/>
                      <a:pt x="213866" y="72676"/>
                    </a:cubicBezTo>
                    <a:lnTo>
                      <a:pt x="126427" y="123158"/>
                    </a:lnTo>
                    <a:cubicBezTo>
                      <a:pt x="117292" y="128302"/>
                      <a:pt x="106243" y="128759"/>
                      <a:pt x="96709" y="12439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5" name="Google Shape;1305;p12"/>
              <p:cNvSpPr/>
              <p:nvPr/>
            </p:nvSpPr>
            <p:spPr>
              <a:xfrm>
                <a:off x="4864578" y="3282378"/>
                <a:ext cx="318480" cy="183800"/>
              </a:xfrm>
              <a:custGeom>
                <a:avLst/>
                <a:gdLst/>
                <a:ahLst/>
                <a:cxnLst/>
                <a:rect l="l" t="t" r="r" b="b"/>
                <a:pathLst>
                  <a:path w="318480" h="183800" extrusionOk="0">
                    <a:moveTo>
                      <a:pt x="194721" y="180911"/>
                    </a:moveTo>
                    <a:lnTo>
                      <a:pt x="5078" y="71469"/>
                    </a:lnTo>
                    <a:cubicBezTo>
                      <a:pt x="-2447" y="67087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313402" y="112331"/>
                    </a:lnTo>
                    <a:cubicBezTo>
                      <a:pt x="320927" y="116713"/>
                      <a:pt x="319975" y="124237"/>
                      <a:pt x="311307" y="129190"/>
                    </a:cubicBezTo>
                    <a:lnTo>
                      <a:pt x="223867" y="179673"/>
                    </a:lnTo>
                    <a:cubicBezTo>
                      <a:pt x="214904" y="184702"/>
                      <a:pt x="204084" y="185159"/>
                      <a:pt x="194721" y="180911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6" name="Google Shape;1306;p12"/>
              <p:cNvSpPr/>
              <p:nvPr/>
            </p:nvSpPr>
            <p:spPr>
              <a:xfrm>
                <a:off x="4902011" y="3449213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6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3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7" name="Google Shape;1307;p12"/>
              <p:cNvSpPr/>
              <p:nvPr/>
            </p:nvSpPr>
            <p:spPr>
              <a:xfrm>
                <a:off x="5031646" y="3523682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09" y="124393"/>
                    </a:moveTo>
                    <a:lnTo>
                      <a:pt x="5078" y="71434"/>
                    </a:lnTo>
                    <a:cubicBezTo>
                      <a:pt x="-2447" y="67147"/>
                      <a:pt x="-1494" y="59623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3"/>
                    </a:cubicBezTo>
                    <a:lnTo>
                      <a:pt x="215485" y="55812"/>
                    </a:lnTo>
                    <a:cubicBezTo>
                      <a:pt x="222915" y="60099"/>
                      <a:pt x="222058" y="67719"/>
                      <a:pt x="213390" y="72672"/>
                    </a:cubicBezTo>
                    <a:lnTo>
                      <a:pt x="125855" y="123154"/>
                    </a:lnTo>
                    <a:cubicBezTo>
                      <a:pt x="116892" y="128184"/>
                      <a:pt x="106072" y="128641"/>
                      <a:pt x="96709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8" name="Google Shape;1308;p12"/>
              <p:cNvSpPr/>
              <p:nvPr/>
            </p:nvSpPr>
            <p:spPr>
              <a:xfrm>
                <a:off x="5161066" y="3598894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183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898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9" name="Google Shape;1309;p12"/>
              <p:cNvSpPr/>
              <p:nvPr/>
            </p:nvSpPr>
            <p:spPr>
              <a:xfrm>
                <a:off x="5290892" y="3673717"/>
                <a:ext cx="220517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8" extrusionOk="0">
                    <a:moveTo>
                      <a:pt x="96733" y="124376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8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6897" y="128234"/>
                      <a:pt x="106077" y="128653"/>
                      <a:pt x="96733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0" name="Google Shape;1310;p12"/>
              <p:cNvSpPr/>
              <p:nvPr/>
            </p:nvSpPr>
            <p:spPr>
              <a:xfrm>
                <a:off x="5420495" y="3748758"/>
                <a:ext cx="220334" cy="127131"/>
              </a:xfrm>
              <a:custGeom>
                <a:avLst/>
                <a:gdLst/>
                <a:ahLst/>
                <a:cxnLst/>
                <a:rect l="l" t="t" r="r" b="b"/>
                <a:pathLst>
                  <a:path w="220334" h="127131" extrusionOk="0">
                    <a:moveTo>
                      <a:pt x="96765" y="124202"/>
                    </a:moveTo>
                    <a:lnTo>
                      <a:pt x="5039" y="71243"/>
                    </a:lnTo>
                    <a:cubicBezTo>
                      <a:pt x="-2390" y="66957"/>
                      <a:pt x="-1533" y="59432"/>
                      <a:pt x="7135" y="54384"/>
                    </a:cubicBezTo>
                    <a:lnTo>
                      <a:pt x="94479" y="4092"/>
                    </a:lnTo>
                    <a:cubicBezTo>
                      <a:pt x="103461" y="-890"/>
                      <a:pt x="114263" y="-1347"/>
                      <a:pt x="123626" y="2854"/>
                    </a:cubicBezTo>
                    <a:lnTo>
                      <a:pt x="215256" y="55813"/>
                    </a:lnTo>
                    <a:cubicBezTo>
                      <a:pt x="222781" y="60099"/>
                      <a:pt x="221828" y="67719"/>
                      <a:pt x="213161" y="72672"/>
                    </a:cubicBezTo>
                    <a:lnTo>
                      <a:pt x="125721" y="123154"/>
                    </a:lnTo>
                    <a:cubicBezTo>
                      <a:pt x="116777" y="128060"/>
                      <a:pt x="106043" y="128450"/>
                      <a:pt x="96765" y="12420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1" name="Google Shape;1311;p12"/>
              <p:cNvSpPr/>
              <p:nvPr/>
            </p:nvSpPr>
            <p:spPr>
              <a:xfrm>
                <a:off x="5550092" y="3823398"/>
                <a:ext cx="220563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1" extrusionOk="0">
                    <a:moveTo>
                      <a:pt x="96709" y="12442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950" y="123190"/>
                    </a:lnTo>
                    <a:cubicBezTo>
                      <a:pt x="116940" y="128171"/>
                      <a:pt x="106110" y="128628"/>
                      <a:pt x="9670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2" name="Google Shape;1312;p12"/>
              <p:cNvSpPr/>
              <p:nvPr/>
            </p:nvSpPr>
            <p:spPr>
              <a:xfrm>
                <a:off x="5679727" y="3898222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3" name="Google Shape;1313;p12"/>
              <p:cNvSpPr/>
              <p:nvPr/>
            </p:nvSpPr>
            <p:spPr>
              <a:xfrm>
                <a:off x="5809362" y="3973072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09" y="124392"/>
                    </a:moveTo>
                    <a:lnTo>
                      <a:pt x="5078" y="71433"/>
                    </a:lnTo>
                    <a:cubicBezTo>
                      <a:pt x="-2447" y="67147"/>
                      <a:pt x="-1494" y="59622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4"/>
                    </a:cubicBezTo>
                    <a:lnTo>
                      <a:pt x="215485" y="55813"/>
                    </a:lnTo>
                    <a:cubicBezTo>
                      <a:pt x="222915" y="60194"/>
                      <a:pt x="222058" y="67719"/>
                      <a:pt x="213390" y="72672"/>
                    </a:cubicBezTo>
                    <a:lnTo>
                      <a:pt x="125855" y="123154"/>
                    </a:lnTo>
                    <a:cubicBezTo>
                      <a:pt x="116892" y="128183"/>
                      <a:pt x="106072" y="128641"/>
                      <a:pt x="96709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4" name="Google Shape;1314;p12"/>
              <p:cNvSpPr/>
              <p:nvPr/>
            </p:nvSpPr>
            <p:spPr>
              <a:xfrm>
                <a:off x="5938592" y="4047903"/>
                <a:ext cx="220517" cy="126979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6979" extrusionOk="0">
                    <a:moveTo>
                      <a:pt x="97114" y="124047"/>
                    </a:moveTo>
                    <a:lnTo>
                      <a:pt x="5007" y="71469"/>
                    </a:lnTo>
                    <a:cubicBezTo>
                      <a:pt x="-2422" y="67183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945" y="127924"/>
                      <a:pt x="106315" y="128238"/>
                      <a:pt x="97114" y="12404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5" name="Google Shape;1315;p12"/>
              <p:cNvSpPr/>
              <p:nvPr/>
            </p:nvSpPr>
            <p:spPr>
              <a:xfrm>
                <a:off x="6068608" y="4122734"/>
                <a:ext cx="220517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0" extrusionOk="0">
                    <a:moveTo>
                      <a:pt x="96733" y="124368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8" y="4162"/>
                    </a:lnTo>
                    <a:cubicBezTo>
                      <a:pt x="103591" y="-914"/>
                      <a:pt x="114431" y="-1371"/>
                      <a:pt x="123784" y="2924"/>
                    </a:cubicBezTo>
                    <a:lnTo>
                      <a:pt x="215510" y="55883"/>
                    </a:lnTo>
                    <a:cubicBezTo>
                      <a:pt x="222939" y="60170"/>
                      <a:pt x="221987" y="67694"/>
                      <a:pt x="213414" y="72647"/>
                    </a:cubicBezTo>
                    <a:lnTo>
                      <a:pt x="125880" y="123225"/>
                    </a:lnTo>
                    <a:cubicBezTo>
                      <a:pt x="116898" y="128226"/>
                      <a:pt x="106077" y="128645"/>
                      <a:pt x="96733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6" name="Google Shape;1316;p12"/>
              <p:cNvSpPr/>
              <p:nvPr/>
            </p:nvSpPr>
            <p:spPr>
              <a:xfrm>
                <a:off x="6198212" y="4197576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393"/>
                    </a:moveTo>
                    <a:lnTo>
                      <a:pt x="5039" y="71434"/>
                    </a:lnTo>
                    <a:cubicBezTo>
                      <a:pt x="-2390" y="67147"/>
                      <a:pt x="-1533" y="59623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3"/>
                    </a:cubicBezTo>
                    <a:lnTo>
                      <a:pt x="215447" y="55812"/>
                    </a:lnTo>
                    <a:cubicBezTo>
                      <a:pt x="222972" y="60194"/>
                      <a:pt x="222019" y="67719"/>
                      <a:pt x="213351" y="72672"/>
                    </a:cubicBezTo>
                    <a:lnTo>
                      <a:pt x="125912" y="123154"/>
                    </a:lnTo>
                    <a:cubicBezTo>
                      <a:pt x="116949" y="128184"/>
                      <a:pt x="106128" y="128641"/>
                      <a:pt x="96765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7" name="Google Shape;1317;p12"/>
              <p:cNvSpPr/>
              <p:nvPr/>
            </p:nvSpPr>
            <p:spPr>
              <a:xfrm>
                <a:off x="6327808" y="4272442"/>
                <a:ext cx="380989" cy="219907"/>
              </a:xfrm>
              <a:custGeom>
                <a:avLst/>
                <a:gdLst/>
                <a:ahLst/>
                <a:cxnLst/>
                <a:rect l="l" t="t" r="r" b="b"/>
                <a:pathLst>
                  <a:path w="380989" h="219907" extrusionOk="0">
                    <a:moveTo>
                      <a:pt x="257205" y="216975"/>
                    </a:moveTo>
                    <a:lnTo>
                      <a:pt x="5078" y="71433"/>
                    </a:lnTo>
                    <a:cubicBezTo>
                      <a:pt x="-2447" y="67147"/>
                      <a:pt x="-1494" y="59622"/>
                      <a:pt x="7174" y="54574"/>
                    </a:cubicBezTo>
                    <a:lnTo>
                      <a:pt x="94613" y="4092"/>
                    </a:lnTo>
                    <a:cubicBezTo>
                      <a:pt x="103624" y="-890"/>
                      <a:pt x="114454" y="-1347"/>
                      <a:pt x="123855" y="2854"/>
                    </a:cubicBezTo>
                    <a:lnTo>
                      <a:pt x="375982" y="148396"/>
                    </a:lnTo>
                    <a:cubicBezTo>
                      <a:pt x="383411" y="152777"/>
                      <a:pt x="382459" y="160302"/>
                      <a:pt x="373886" y="165255"/>
                    </a:cubicBezTo>
                    <a:lnTo>
                      <a:pt x="286351" y="215832"/>
                    </a:lnTo>
                    <a:cubicBezTo>
                      <a:pt x="277369" y="220833"/>
                      <a:pt x="266549" y="221252"/>
                      <a:pt x="257205" y="216975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8" name="Google Shape;1318;p12"/>
              <p:cNvSpPr/>
              <p:nvPr/>
            </p:nvSpPr>
            <p:spPr>
              <a:xfrm>
                <a:off x="4739038" y="3355149"/>
                <a:ext cx="253901" cy="146525"/>
              </a:xfrm>
              <a:custGeom>
                <a:avLst/>
                <a:gdLst/>
                <a:ahLst/>
                <a:cxnLst/>
                <a:rect l="l" t="t" r="r" b="b"/>
                <a:pathLst>
                  <a:path w="253901" h="146525" extrusionOk="0">
                    <a:moveTo>
                      <a:pt x="130046" y="14366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48823" y="75088"/>
                    </a:lnTo>
                    <a:cubicBezTo>
                      <a:pt x="256348" y="79375"/>
                      <a:pt x="255395" y="86899"/>
                      <a:pt x="246727" y="91948"/>
                    </a:cubicBezTo>
                    <a:lnTo>
                      <a:pt x="159288" y="142430"/>
                    </a:lnTo>
                    <a:cubicBezTo>
                      <a:pt x="150277" y="147412"/>
                      <a:pt x="139447" y="147879"/>
                      <a:pt x="130046" y="1436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9" name="Google Shape;1319;p12"/>
              <p:cNvSpPr/>
              <p:nvPr/>
            </p:nvSpPr>
            <p:spPr>
              <a:xfrm>
                <a:off x="5246664" y="3087528"/>
                <a:ext cx="1926000" cy="1111651"/>
              </a:xfrm>
              <a:custGeom>
                <a:avLst/>
                <a:gdLst/>
                <a:ahLst/>
                <a:cxnLst/>
                <a:rect l="l" t="t" r="r" b="b"/>
                <a:pathLst>
                  <a:path w="1926000" h="1111651" extrusionOk="0">
                    <a:moveTo>
                      <a:pt x="1845936" y="1108805"/>
                    </a:moveTo>
                    <a:lnTo>
                      <a:pt x="5039" y="46196"/>
                    </a:lnTo>
                    <a:cubicBezTo>
                      <a:pt x="-2390" y="41910"/>
                      <a:pt x="-1533" y="34290"/>
                      <a:pt x="7135" y="29337"/>
                    </a:cubicBezTo>
                    <a:lnTo>
                      <a:pt x="50855" y="4096"/>
                    </a:lnTo>
                    <a:cubicBezTo>
                      <a:pt x="59865" y="-886"/>
                      <a:pt x="70695" y="-1353"/>
                      <a:pt x="80097" y="2857"/>
                    </a:cubicBezTo>
                    <a:lnTo>
                      <a:pt x="1920993" y="1065371"/>
                    </a:lnTo>
                    <a:cubicBezTo>
                      <a:pt x="1928423" y="1069658"/>
                      <a:pt x="1927470" y="1077182"/>
                      <a:pt x="1918898" y="1082230"/>
                    </a:cubicBezTo>
                    <a:lnTo>
                      <a:pt x="1875083" y="1107472"/>
                    </a:lnTo>
                    <a:cubicBezTo>
                      <a:pt x="1866129" y="1112529"/>
                      <a:pt x="1855309" y="1113025"/>
                      <a:pt x="1845936" y="1108805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0" name="Google Shape;1320;p12"/>
              <p:cNvSpPr/>
              <p:nvPr/>
            </p:nvSpPr>
            <p:spPr>
              <a:xfrm>
                <a:off x="4501288" y="3792632"/>
                <a:ext cx="1451798" cy="838156"/>
              </a:xfrm>
              <a:custGeom>
                <a:avLst/>
                <a:gdLst/>
                <a:ahLst/>
                <a:cxnLst/>
                <a:rect l="l" t="t" r="r" b="b"/>
                <a:pathLst>
                  <a:path w="1451798" h="838156" extrusionOk="0">
                    <a:moveTo>
                      <a:pt x="1450884" y="524573"/>
                    </a:moveTo>
                    <a:cubicBezTo>
                      <a:pt x="1448283" y="530298"/>
                      <a:pt x="1443816" y="534965"/>
                      <a:pt x="1438216" y="537813"/>
                    </a:cubicBezTo>
                    <a:lnTo>
                      <a:pt x="931581" y="830231"/>
                    </a:lnTo>
                    <a:cubicBezTo>
                      <a:pt x="914321" y="839889"/>
                      <a:pt x="893500" y="840766"/>
                      <a:pt x="875479" y="832612"/>
                    </a:cubicBezTo>
                    <a:lnTo>
                      <a:pt x="9751" y="332740"/>
                    </a:lnTo>
                    <a:cubicBezTo>
                      <a:pt x="5808" y="330683"/>
                      <a:pt x="2709" y="327311"/>
                      <a:pt x="988" y="323215"/>
                    </a:cubicBezTo>
                    <a:cubicBezTo>
                      <a:pt x="-2155" y="315595"/>
                      <a:pt x="2226" y="306641"/>
                      <a:pt x="13752" y="299974"/>
                    </a:cubicBezTo>
                    <a:lnTo>
                      <a:pt x="520387" y="7842"/>
                    </a:lnTo>
                    <a:cubicBezTo>
                      <a:pt x="537674" y="-1740"/>
                      <a:pt x="558477" y="-2588"/>
                      <a:pt x="576489" y="5556"/>
                    </a:cubicBezTo>
                    <a:lnTo>
                      <a:pt x="1442311" y="505428"/>
                    </a:lnTo>
                    <a:cubicBezTo>
                      <a:pt x="1449874" y="508438"/>
                      <a:pt x="1453675" y="516925"/>
                      <a:pt x="1450884" y="524573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1" name="Google Shape;1321;p12"/>
              <p:cNvSpPr/>
              <p:nvPr/>
            </p:nvSpPr>
            <p:spPr>
              <a:xfrm>
                <a:off x="4502277" y="3802740"/>
                <a:ext cx="1449895" cy="828048"/>
              </a:xfrm>
              <a:custGeom>
                <a:avLst/>
                <a:gdLst/>
                <a:ahLst/>
                <a:cxnLst/>
                <a:rect l="l" t="t" r="r" b="b"/>
                <a:pathLst>
                  <a:path w="1449895" h="828048" extrusionOk="0">
                    <a:moveTo>
                      <a:pt x="1449896" y="514465"/>
                    </a:moveTo>
                    <a:cubicBezTo>
                      <a:pt x="1447295" y="520190"/>
                      <a:pt x="1442828" y="524857"/>
                      <a:pt x="1437227" y="527705"/>
                    </a:cubicBezTo>
                    <a:lnTo>
                      <a:pt x="930593" y="820123"/>
                    </a:lnTo>
                    <a:cubicBezTo>
                      <a:pt x="913333" y="829781"/>
                      <a:pt x="892512" y="830657"/>
                      <a:pt x="874490" y="822504"/>
                    </a:cubicBezTo>
                    <a:lnTo>
                      <a:pt x="8763" y="322632"/>
                    </a:lnTo>
                    <a:cubicBezTo>
                      <a:pt x="4820" y="320575"/>
                      <a:pt x="1720" y="317203"/>
                      <a:pt x="0" y="313107"/>
                    </a:cubicBezTo>
                    <a:cubicBezTo>
                      <a:pt x="2669" y="307582"/>
                      <a:pt x="7089" y="303096"/>
                      <a:pt x="12573" y="300343"/>
                    </a:cubicBezTo>
                    <a:lnTo>
                      <a:pt x="519208" y="7926"/>
                    </a:lnTo>
                    <a:cubicBezTo>
                      <a:pt x="536467" y="-1732"/>
                      <a:pt x="557289" y="-2609"/>
                      <a:pt x="575310" y="5545"/>
                    </a:cubicBezTo>
                    <a:lnTo>
                      <a:pt x="1441323" y="505417"/>
                    </a:lnTo>
                    <a:cubicBezTo>
                      <a:pt x="1445095" y="507417"/>
                      <a:pt x="1448105" y="510598"/>
                      <a:pt x="1449896" y="514465"/>
                    </a:cubicBezTo>
                    <a:close/>
                  </a:path>
                </a:pathLst>
              </a:custGeom>
              <a:solidFill>
                <a:srgbClr val="C3C6D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2" name="Google Shape;1322;p12"/>
              <p:cNvSpPr/>
              <p:nvPr/>
            </p:nvSpPr>
            <p:spPr>
              <a:xfrm>
                <a:off x="5378291" y="2993528"/>
                <a:ext cx="1867947" cy="1123828"/>
              </a:xfrm>
              <a:custGeom>
                <a:avLst/>
                <a:gdLst/>
                <a:ahLst/>
                <a:cxnLst/>
                <a:rect l="l" t="t" r="r" b="b"/>
                <a:pathLst>
                  <a:path w="1867947" h="1123828" extrusionOk="0">
                    <a:moveTo>
                      <a:pt x="1854422" y="1122224"/>
                    </a:moveTo>
                    <a:lnTo>
                      <a:pt x="13526" y="59425"/>
                    </a:lnTo>
                    <a:cubicBezTo>
                      <a:pt x="5191" y="53395"/>
                      <a:pt x="181" y="43804"/>
                      <a:pt x="0" y="33517"/>
                    </a:cubicBezTo>
                    <a:lnTo>
                      <a:pt x="0" y="11895"/>
                    </a:lnTo>
                    <a:cubicBezTo>
                      <a:pt x="0" y="1894"/>
                      <a:pt x="6096" y="-2678"/>
                      <a:pt x="13526" y="1608"/>
                    </a:cubicBezTo>
                    <a:lnTo>
                      <a:pt x="1854422" y="1064122"/>
                    </a:lnTo>
                    <a:cubicBezTo>
                      <a:pt x="1862804" y="1070103"/>
                      <a:pt x="1867833" y="1079733"/>
                      <a:pt x="1867948" y="1090030"/>
                    </a:cubicBezTo>
                    <a:lnTo>
                      <a:pt x="1867948" y="1111747"/>
                    </a:lnTo>
                    <a:cubicBezTo>
                      <a:pt x="1867948" y="1121938"/>
                      <a:pt x="1861947" y="1126510"/>
                      <a:pt x="1854422" y="1122224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3" name="Google Shape;1323;p12"/>
              <p:cNvSpPr/>
              <p:nvPr/>
            </p:nvSpPr>
            <p:spPr>
              <a:xfrm>
                <a:off x="5482399" y="1596347"/>
                <a:ext cx="657230" cy="440903"/>
              </a:xfrm>
              <a:custGeom>
                <a:avLst/>
                <a:gdLst/>
                <a:ahLst/>
                <a:cxnLst/>
                <a:rect l="l" t="t" r="r" b="b"/>
                <a:pathLst>
                  <a:path w="657230" h="440903" extrusionOk="0">
                    <a:moveTo>
                      <a:pt x="647700" y="439716"/>
                    </a:moveTo>
                    <a:lnTo>
                      <a:pt x="9525" y="71480"/>
                    </a:lnTo>
                    <a:cubicBezTo>
                      <a:pt x="3610" y="67173"/>
                      <a:pt x="76" y="60320"/>
                      <a:pt x="0" y="53001"/>
                    </a:cubicBezTo>
                    <a:lnTo>
                      <a:pt x="0" y="8520"/>
                    </a:lnTo>
                    <a:cubicBezTo>
                      <a:pt x="0" y="1376"/>
                      <a:pt x="4381" y="-1958"/>
                      <a:pt x="9525" y="1185"/>
                    </a:cubicBezTo>
                    <a:lnTo>
                      <a:pt x="647700" y="369422"/>
                    </a:lnTo>
                    <a:cubicBezTo>
                      <a:pt x="653615" y="373729"/>
                      <a:pt x="657149" y="380581"/>
                      <a:pt x="657225" y="387900"/>
                    </a:cubicBezTo>
                    <a:lnTo>
                      <a:pt x="657225" y="432477"/>
                    </a:lnTo>
                    <a:cubicBezTo>
                      <a:pt x="657416" y="439526"/>
                      <a:pt x="653034" y="442860"/>
                      <a:pt x="647700" y="439716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4" name="Google Shape;1324;p12"/>
              <p:cNvSpPr/>
              <p:nvPr/>
            </p:nvSpPr>
            <p:spPr>
              <a:xfrm>
                <a:off x="5485731" y="1725601"/>
                <a:ext cx="490070" cy="322282"/>
              </a:xfrm>
              <a:custGeom>
                <a:avLst/>
                <a:gdLst/>
                <a:ahLst/>
                <a:cxnLst/>
                <a:rect l="l" t="t" r="r" b="b"/>
                <a:pathLst>
                  <a:path w="490070" h="322282" extrusionOk="0">
                    <a:moveTo>
                      <a:pt x="480538" y="321130"/>
                    </a:moveTo>
                    <a:lnTo>
                      <a:pt x="9527" y="49191"/>
                    </a:lnTo>
                    <a:cubicBezTo>
                      <a:pt x="3460" y="44756"/>
                      <a:pt x="-93" y="37658"/>
                      <a:pt x="2" y="30141"/>
                    </a:cubicBezTo>
                    <a:lnTo>
                      <a:pt x="2" y="8520"/>
                    </a:lnTo>
                    <a:cubicBezTo>
                      <a:pt x="2" y="1376"/>
                      <a:pt x="4288" y="-1958"/>
                      <a:pt x="9527" y="1185"/>
                    </a:cubicBezTo>
                    <a:lnTo>
                      <a:pt x="480538" y="273124"/>
                    </a:lnTo>
                    <a:cubicBezTo>
                      <a:pt x="486606" y="277563"/>
                      <a:pt x="490158" y="284659"/>
                      <a:pt x="490063" y="292174"/>
                    </a:cubicBezTo>
                    <a:lnTo>
                      <a:pt x="490063" y="314272"/>
                    </a:lnTo>
                    <a:cubicBezTo>
                      <a:pt x="490254" y="320940"/>
                      <a:pt x="486444" y="324178"/>
                      <a:pt x="480538" y="32113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5" name="Google Shape;1325;p12"/>
              <p:cNvSpPr/>
              <p:nvPr/>
            </p:nvSpPr>
            <p:spPr>
              <a:xfrm>
                <a:off x="5485731" y="1809557"/>
                <a:ext cx="490070" cy="322194"/>
              </a:xfrm>
              <a:custGeom>
                <a:avLst/>
                <a:gdLst/>
                <a:ahLst/>
                <a:cxnLst/>
                <a:rect l="l" t="t" r="r" b="b"/>
                <a:pathLst>
                  <a:path w="490070" h="322194" extrusionOk="0">
                    <a:moveTo>
                      <a:pt x="480538" y="321090"/>
                    </a:moveTo>
                    <a:lnTo>
                      <a:pt x="9527" y="49151"/>
                    </a:lnTo>
                    <a:cubicBezTo>
                      <a:pt x="3460" y="44715"/>
                      <a:pt x="-93" y="37618"/>
                      <a:pt x="2" y="30101"/>
                    </a:cubicBezTo>
                    <a:lnTo>
                      <a:pt x="2" y="8479"/>
                    </a:lnTo>
                    <a:cubicBezTo>
                      <a:pt x="2" y="1335"/>
                      <a:pt x="4288" y="-1903"/>
                      <a:pt x="9527" y="1145"/>
                    </a:cubicBezTo>
                    <a:lnTo>
                      <a:pt x="480538" y="273179"/>
                    </a:lnTo>
                    <a:cubicBezTo>
                      <a:pt x="486491" y="277456"/>
                      <a:pt x="490035" y="284323"/>
                      <a:pt x="490063" y="291657"/>
                    </a:cubicBezTo>
                    <a:lnTo>
                      <a:pt x="490063" y="313755"/>
                    </a:lnTo>
                    <a:cubicBezTo>
                      <a:pt x="490254" y="320899"/>
                      <a:pt x="486444" y="324042"/>
                      <a:pt x="480538" y="32109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6" name="Google Shape;1326;p12"/>
              <p:cNvSpPr/>
              <p:nvPr/>
            </p:nvSpPr>
            <p:spPr>
              <a:xfrm>
                <a:off x="5485733" y="1893472"/>
                <a:ext cx="401289" cy="270998"/>
              </a:xfrm>
              <a:custGeom>
                <a:avLst/>
                <a:gdLst/>
                <a:ahLst/>
                <a:cxnLst/>
                <a:rect l="l" t="t" r="r" b="b"/>
                <a:pathLst>
                  <a:path w="401289" h="270998" extrusionOk="0">
                    <a:moveTo>
                      <a:pt x="391763" y="269845"/>
                    </a:moveTo>
                    <a:lnTo>
                      <a:pt x="9525" y="49627"/>
                    </a:lnTo>
                    <a:cubicBezTo>
                      <a:pt x="3572" y="45351"/>
                      <a:pt x="29" y="38479"/>
                      <a:pt x="0" y="31149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391763" y="221839"/>
                    </a:lnTo>
                    <a:cubicBezTo>
                      <a:pt x="397821" y="226287"/>
                      <a:pt x="401364" y="233374"/>
                      <a:pt x="401288" y="240889"/>
                    </a:cubicBezTo>
                    <a:lnTo>
                      <a:pt x="401288" y="262987"/>
                    </a:lnTo>
                    <a:cubicBezTo>
                      <a:pt x="401384" y="269655"/>
                      <a:pt x="397097" y="272893"/>
                      <a:pt x="391763" y="269845"/>
                    </a:cubicBezTo>
                    <a:close/>
                  </a:path>
                </a:pathLst>
              </a:custGeom>
              <a:solidFill>
                <a:srgbClr val="00B5D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7" name="Google Shape;1327;p12"/>
              <p:cNvSpPr/>
              <p:nvPr/>
            </p:nvSpPr>
            <p:spPr>
              <a:xfrm>
                <a:off x="5482398" y="2477545"/>
                <a:ext cx="657231" cy="440923"/>
              </a:xfrm>
              <a:custGeom>
                <a:avLst/>
                <a:gdLst/>
                <a:ahLst/>
                <a:cxnLst/>
                <a:rect l="l" t="t" r="r" b="b"/>
                <a:pathLst>
                  <a:path w="657231" h="440923" extrusionOk="0">
                    <a:moveTo>
                      <a:pt x="647701" y="439771"/>
                    </a:moveTo>
                    <a:lnTo>
                      <a:pt x="9526" y="71535"/>
                    </a:lnTo>
                    <a:cubicBezTo>
                      <a:pt x="3477" y="67077"/>
                      <a:pt x="-56" y="59990"/>
                      <a:pt x="1" y="52485"/>
                    </a:cubicBezTo>
                    <a:lnTo>
                      <a:pt x="1" y="8479"/>
                    </a:lnTo>
                    <a:cubicBezTo>
                      <a:pt x="1" y="1335"/>
                      <a:pt x="4382" y="-1903"/>
                      <a:pt x="9526" y="1145"/>
                    </a:cubicBezTo>
                    <a:lnTo>
                      <a:pt x="647701" y="369381"/>
                    </a:lnTo>
                    <a:cubicBezTo>
                      <a:pt x="653749" y="373839"/>
                      <a:pt x="657283" y="380926"/>
                      <a:pt x="657226" y="388431"/>
                    </a:cubicBezTo>
                    <a:lnTo>
                      <a:pt x="657226" y="432913"/>
                    </a:lnTo>
                    <a:cubicBezTo>
                      <a:pt x="657416" y="439581"/>
                      <a:pt x="653035" y="442819"/>
                      <a:pt x="647701" y="43977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8" name="Google Shape;1328;p12"/>
              <p:cNvSpPr/>
              <p:nvPr/>
            </p:nvSpPr>
            <p:spPr>
              <a:xfrm>
                <a:off x="5485733" y="2606854"/>
                <a:ext cx="490068" cy="322274"/>
              </a:xfrm>
              <a:custGeom>
                <a:avLst/>
                <a:gdLst/>
                <a:ahLst/>
                <a:cxnLst/>
                <a:rect l="l" t="t" r="r" b="b"/>
                <a:pathLst>
                  <a:path w="490068" h="322274" extrusionOk="0">
                    <a:moveTo>
                      <a:pt x="480536" y="321130"/>
                    </a:moveTo>
                    <a:lnTo>
                      <a:pt x="9525" y="49096"/>
                    </a:lnTo>
                    <a:cubicBezTo>
                      <a:pt x="3572" y="44819"/>
                      <a:pt x="29" y="37952"/>
                      <a:pt x="0" y="30618"/>
                    </a:cubicBezTo>
                    <a:lnTo>
                      <a:pt x="0" y="8520"/>
                    </a:lnTo>
                    <a:cubicBezTo>
                      <a:pt x="0" y="1376"/>
                      <a:pt x="4286" y="-1958"/>
                      <a:pt x="9525" y="1185"/>
                    </a:cubicBezTo>
                    <a:lnTo>
                      <a:pt x="480536" y="273124"/>
                    </a:lnTo>
                    <a:cubicBezTo>
                      <a:pt x="486470" y="277420"/>
                      <a:pt x="490004" y="284278"/>
                      <a:pt x="490061" y="291603"/>
                    </a:cubicBezTo>
                    <a:lnTo>
                      <a:pt x="490061" y="313796"/>
                    </a:lnTo>
                    <a:cubicBezTo>
                      <a:pt x="490252" y="320940"/>
                      <a:pt x="486442" y="324178"/>
                      <a:pt x="480536" y="32113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9" name="Google Shape;1329;p12"/>
              <p:cNvSpPr/>
              <p:nvPr/>
            </p:nvSpPr>
            <p:spPr>
              <a:xfrm>
                <a:off x="5485733" y="2690770"/>
                <a:ext cx="490068" cy="322283"/>
              </a:xfrm>
              <a:custGeom>
                <a:avLst/>
                <a:gdLst/>
                <a:ahLst/>
                <a:cxnLst/>
                <a:rect l="l" t="t" r="r" b="b"/>
                <a:pathLst>
                  <a:path w="490068" h="322283" extrusionOk="0">
                    <a:moveTo>
                      <a:pt x="480536" y="321130"/>
                    </a:moveTo>
                    <a:lnTo>
                      <a:pt x="9525" y="49191"/>
                    </a:lnTo>
                    <a:cubicBezTo>
                      <a:pt x="3591" y="44858"/>
                      <a:pt x="57" y="37971"/>
                      <a:pt x="0" y="30618"/>
                    </a:cubicBezTo>
                    <a:lnTo>
                      <a:pt x="0" y="8520"/>
                    </a:lnTo>
                    <a:cubicBezTo>
                      <a:pt x="0" y="1376"/>
                      <a:pt x="4286" y="-1958"/>
                      <a:pt x="9525" y="1185"/>
                    </a:cubicBezTo>
                    <a:lnTo>
                      <a:pt x="480536" y="273124"/>
                    </a:lnTo>
                    <a:cubicBezTo>
                      <a:pt x="486604" y="277563"/>
                      <a:pt x="490157" y="284659"/>
                      <a:pt x="490061" y="292174"/>
                    </a:cubicBezTo>
                    <a:lnTo>
                      <a:pt x="490061" y="314272"/>
                    </a:lnTo>
                    <a:cubicBezTo>
                      <a:pt x="490252" y="320940"/>
                      <a:pt x="486442" y="324178"/>
                      <a:pt x="480536" y="32113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0" name="Google Shape;1330;p12"/>
              <p:cNvSpPr/>
              <p:nvPr/>
            </p:nvSpPr>
            <p:spPr>
              <a:xfrm>
                <a:off x="5485733" y="2774725"/>
                <a:ext cx="401289" cy="271152"/>
              </a:xfrm>
              <a:custGeom>
                <a:avLst/>
                <a:gdLst/>
                <a:ahLst/>
                <a:cxnLst/>
                <a:rect l="l" t="t" r="r" b="b"/>
                <a:pathLst>
                  <a:path w="401289" h="271152" extrusionOk="0">
                    <a:moveTo>
                      <a:pt x="391763" y="269845"/>
                    </a:moveTo>
                    <a:lnTo>
                      <a:pt x="9525" y="49151"/>
                    </a:lnTo>
                    <a:cubicBezTo>
                      <a:pt x="3591" y="44817"/>
                      <a:pt x="57" y="37931"/>
                      <a:pt x="0" y="30577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391763" y="221839"/>
                    </a:lnTo>
                    <a:cubicBezTo>
                      <a:pt x="397697" y="226135"/>
                      <a:pt x="401231" y="232993"/>
                      <a:pt x="401288" y="240318"/>
                    </a:cubicBezTo>
                    <a:lnTo>
                      <a:pt x="401288" y="262511"/>
                    </a:lnTo>
                    <a:cubicBezTo>
                      <a:pt x="401384" y="269655"/>
                      <a:pt x="397097" y="273274"/>
                      <a:pt x="391763" y="269845"/>
                    </a:cubicBezTo>
                    <a:close/>
                  </a:path>
                </a:pathLst>
              </a:custGeom>
              <a:solidFill>
                <a:srgbClr val="00B5D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1" name="Google Shape;1331;p12"/>
              <p:cNvSpPr/>
              <p:nvPr/>
            </p:nvSpPr>
            <p:spPr>
              <a:xfrm>
                <a:off x="6293929" y="2971606"/>
                <a:ext cx="893444" cy="828868"/>
              </a:xfrm>
              <a:custGeom>
                <a:avLst/>
                <a:gdLst/>
                <a:ahLst/>
                <a:cxnLst/>
                <a:rect l="l" t="t" r="r" b="b"/>
                <a:pathLst>
                  <a:path w="893444" h="828868" extrusionOk="0">
                    <a:moveTo>
                      <a:pt x="6858" y="55057"/>
                    </a:moveTo>
                    <a:cubicBezTo>
                      <a:pt x="6858" y="55057"/>
                      <a:pt x="77248" y="114113"/>
                      <a:pt x="178784" y="33436"/>
                    </a:cubicBezTo>
                    <a:cubicBezTo>
                      <a:pt x="251365" y="-26096"/>
                      <a:pt x="316230" y="7909"/>
                      <a:pt x="352330" y="28483"/>
                    </a:cubicBezTo>
                    <a:cubicBezTo>
                      <a:pt x="388430" y="49057"/>
                      <a:pt x="441007" y="61344"/>
                      <a:pt x="540068" y="240795"/>
                    </a:cubicBezTo>
                    <a:cubicBezTo>
                      <a:pt x="561489" y="276076"/>
                      <a:pt x="590845" y="305889"/>
                      <a:pt x="625793" y="327853"/>
                    </a:cubicBezTo>
                    <a:cubicBezTo>
                      <a:pt x="679228" y="358619"/>
                      <a:pt x="704850" y="343665"/>
                      <a:pt x="746855" y="280228"/>
                    </a:cubicBezTo>
                    <a:cubicBezTo>
                      <a:pt x="788861" y="216792"/>
                      <a:pt x="816293" y="146878"/>
                      <a:pt x="893445" y="192598"/>
                    </a:cubicBezTo>
                    <a:lnTo>
                      <a:pt x="893445" y="828868"/>
                    </a:lnTo>
                    <a:lnTo>
                      <a:pt x="0" y="313090"/>
                    </a:lnTo>
                    <a:lnTo>
                      <a:pt x="0" y="50867"/>
                    </a:lnTo>
                    <a:close/>
                  </a:path>
                </a:pathLst>
              </a:custGeom>
              <a:solidFill>
                <a:srgbClr val="F5F6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2" name="Google Shape;1332;p12"/>
              <p:cNvSpPr/>
              <p:nvPr/>
            </p:nvSpPr>
            <p:spPr>
              <a:xfrm>
                <a:off x="5485733" y="2024441"/>
                <a:ext cx="630461" cy="733619"/>
              </a:xfrm>
              <a:custGeom>
                <a:avLst/>
                <a:gdLst/>
                <a:ahLst/>
                <a:cxnLst/>
                <a:rect l="l" t="t" r="r" b="b"/>
                <a:pathLst>
                  <a:path w="630461" h="733619" extrusionOk="0">
                    <a:moveTo>
                      <a:pt x="620935" y="732474"/>
                    </a:moveTo>
                    <a:lnTo>
                      <a:pt x="9525" y="379478"/>
                    </a:lnTo>
                    <a:cubicBezTo>
                      <a:pt x="3591" y="375144"/>
                      <a:pt x="57" y="368257"/>
                      <a:pt x="0" y="360904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620935" y="354141"/>
                    </a:lnTo>
                    <a:cubicBezTo>
                      <a:pt x="626859" y="358485"/>
                      <a:pt x="630384" y="365371"/>
                      <a:pt x="630460" y="372715"/>
                    </a:cubicBezTo>
                    <a:lnTo>
                      <a:pt x="630460" y="725140"/>
                    </a:lnTo>
                    <a:cubicBezTo>
                      <a:pt x="630555" y="732284"/>
                      <a:pt x="626269" y="735522"/>
                      <a:pt x="620935" y="73247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3" name="Google Shape;1333;p12"/>
              <p:cNvSpPr/>
              <p:nvPr/>
            </p:nvSpPr>
            <p:spPr>
              <a:xfrm>
                <a:off x="6293834" y="3011804"/>
                <a:ext cx="893445" cy="788955"/>
              </a:xfrm>
              <a:custGeom>
                <a:avLst/>
                <a:gdLst/>
                <a:ahLst/>
                <a:cxnLst/>
                <a:rect l="l" t="t" r="r" b="b"/>
                <a:pathLst>
                  <a:path w="893445" h="788955" extrusionOk="0">
                    <a:moveTo>
                      <a:pt x="0" y="0"/>
                    </a:moveTo>
                    <a:lnTo>
                      <a:pt x="0" y="273177"/>
                    </a:lnTo>
                    <a:lnTo>
                      <a:pt x="893445" y="788956"/>
                    </a:lnTo>
                    <a:lnTo>
                      <a:pt x="893445" y="152591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4" name="Google Shape;1334;p12"/>
              <p:cNvSpPr/>
              <p:nvPr/>
            </p:nvSpPr>
            <p:spPr>
              <a:xfrm>
                <a:off x="6645021" y="3003137"/>
                <a:ext cx="9525" cy="483869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483869" extrusionOk="0">
                    <a:moveTo>
                      <a:pt x="0" y="0"/>
                    </a:moveTo>
                    <a:lnTo>
                      <a:pt x="0" y="483870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5" name="Google Shape;1335;p12"/>
              <p:cNvSpPr/>
              <p:nvPr/>
            </p:nvSpPr>
            <p:spPr>
              <a:xfrm>
                <a:off x="6918293" y="3309175"/>
                <a:ext cx="9525" cy="335661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335661" extrusionOk="0">
                    <a:moveTo>
                      <a:pt x="0" y="0"/>
                    </a:moveTo>
                    <a:lnTo>
                      <a:pt x="0" y="335661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6" name="Google Shape;1336;p12"/>
              <p:cNvSpPr/>
              <p:nvPr/>
            </p:nvSpPr>
            <p:spPr>
              <a:xfrm>
                <a:off x="6293834" y="2971929"/>
                <a:ext cx="893349" cy="341800"/>
              </a:xfrm>
              <a:custGeom>
                <a:avLst/>
                <a:gdLst/>
                <a:ahLst/>
                <a:cxnLst/>
                <a:rect l="l" t="t" r="r" b="b"/>
                <a:pathLst>
                  <a:path w="893349" h="341800" extrusionOk="0">
                    <a:moveTo>
                      <a:pt x="0" y="50543"/>
                    </a:moveTo>
                    <a:cubicBezTo>
                      <a:pt x="158496" y="148841"/>
                      <a:pt x="180975" y="-73282"/>
                      <a:pt x="353663" y="26350"/>
                    </a:cubicBezTo>
                    <a:cubicBezTo>
                      <a:pt x="526352" y="125981"/>
                      <a:pt x="502539" y="255997"/>
                      <a:pt x="629888" y="329626"/>
                    </a:cubicBezTo>
                    <a:cubicBezTo>
                      <a:pt x="757238" y="403254"/>
                      <a:pt x="760381" y="115694"/>
                      <a:pt x="893350" y="192466"/>
                    </a:cubicBezTo>
                  </a:path>
                </a:pathLst>
              </a:custGeom>
              <a:noFill/>
              <a:ln w="1037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7" name="Google Shape;1337;p12"/>
              <p:cNvSpPr/>
              <p:nvPr/>
            </p:nvSpPr>
            <p:spPr>
              <a:xfrm rot="-1801764">
                <a:off x="6627823" y="2973379"/>
                <a:ext cx="34449" cy="59573"/>
              </a:xfrm>
              <a:custGeom>
                <a:avLst/>
                <a:gdLst/>
                <a:ahLst/>
                <a:cxnLst/>
                <a:rect l="l" t="t" r="r" b="b"/>
                <a:pathLst>
                  <a:path w="34480" h="59626" extrusionOk="0">
                    <a:moveTo>
                      <a:pt x="34481" y="29813"/>
                    </a:moveTo>
                    <a:cubicBezTo>
                      <a:pt x="34481" y="46279"/>
                      <a:pt x="26762" y="59626"/>
                      <a:pt x="17240" y="59626"/>
                    </a:cubicBezTo>
                    <a:cubicBezTo>
                      <a:pt x="7719" y="59626"/>
                      <a:pt x="0" y="46279"/>
                      <a:pt x="0" y="29813"/>
                    </a:cubicBezTo>
                    <a:cubicBezTo>
                      <a:pt x="0" y="13348"/>
                      <a:pt x="7719" y="0"/>
                      <a:pt x="17240" y="0"/>
                    </a:cubicBezTo>
                    <a:cubicBezTo>
                      <a:pt x="26762" y="0"/>
                      <a:pt x="34481" y="13348"/>
                      <a:pt x="34481" y="29813"/>
                    </a:cubicBezTo>
                    <a:close/>
                  </a:path>
                </a:pathLst>
              </a:custGeom>
              <a:solidFill>
                <a:srgbClr val="00B5D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8" name="Google Shape;1338;p12"/>
              <p:cNvSpPr/>
              <p:nvPr/>
            </p:nvSpPr>
            <p:spPr>
              <a:xfrm rot="-1790023">
                <a:off x="7183546" y="3143044"/>
                <a:ext cx="34600" cy="59833"/>
              </a:xfrm>
              <a:custGeom>
                <a:avLst/>
                <a:gdLst/>
                <a:ahLst/>
                <a:cxnLst/>
                <a:rect l="l" t="t" r="r" b="b"/>
                <a:pathLst>
                  <a:path w="34599" h="59831" extrusionOk="0">
                    <a:moveTo>
                      <a:pt x="34601" y="29917"/>
                    </a:moveTo>
                    <a:cubicBezTo>
                      <a:pt x="34601" y="46439"/>
                      <a:pt x="26855" y="59833"/>
                      <a:pt x="17301" y="59833"/>
                    </a:cubicBezTo>
                    <a:cubicBezTo>
                      <a:pt x="7747" y="59833"/>
                      <a:pt x="2" y="46439"/>
                      <a:pt x="2" y="29917"/>
                    </a:cubicBezTo>
                    <a:cubicBezTo>
                      <a:pt x="2" y="13395"/>
                      <a:pt x="7747" y="1"/>
                      <a:pt x="17301" y="1"/>
                    </a:cubicBezTo>
                    <a:cubicBezTo>
                      <a:pt x="26855" y="1"/>
                      <a:pt x="34601" y="13395"/>
                      <a:pt x="34601" y="29917"/>
                    </a:cubicBezTo>
                    <a:close/>
                  </a:path>
                </a:pathLst>
              </a:custGeom>
              <a:solidFill>
                <a:srgbClr val="00B5D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9" name="Google Shape;1339;p12"/>
              <p:cNvSpPr/>
              <p:nvPr/>
            </p:nvSpPr>
            <p:spPr>
              <a:xfrm rot="-1790023">
                <a:off x="6913571" y="3282356"/>
                <a:ext cx="34600" cy="59833"/>
              </a:xfrm>
              <a:custGeom>
                <a:avLst/>
                <a:gdLst/>
                <a:ahLst/>
                <a:cxnLst/>
                <a:rect l="l" t="t" r="r" b="b"/>
                <a:pathLst>
                  <a:path w="34599" h="59831" extrusionOk="0">
                    <a:moveTo>
                      <a:pt x="34601" y="29917"/>
                    </a:moveTo>
                    <a:cubicBezTo>
                      <a:pt x="34601" y="46439"/>
                      <a:pt x="26855" y="59833"/>
                      <a:pt x="17301" y="59833"/>
                    </a:cubicBezTo>
                    <a:cubicBezTo>
                      <a:pt x="7747" y="59833"/>
                      <a:pt x="2" y="46439"/>
                      <a:pt x="2" y="29917"/>
                    </a:cubicBezTo>
                    <a:cubicBezTo>
                      <a:pt x="2" y="13395"/>
                      <a:pt x="7747" y="1"/>
                      <a:pt x="17301" y="1"/>
                    </a:cubicBezTo>
                    <a:cubicBezTo>
                      <a:pt x="26855" y="1"/>
                      <a:pt x="34601" y="13395"/>
                      <a:pt x="34601" y="29917"/>
                    </a:cubicBezTo>
                    <a:close/>
                  </a:path>
                </a:pathLst>
              </a:custGeom>
              <a:solidFill>
                <a:srgbClr val="00B5D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0" name="Google Shape;1340;p12"/>
              <p:cNvSpPr/>
              <p:nvPr/>
            </p:nvSpPr>
            <p:spPr>
              <a:xfrm rot="-1790023">
                <a:off x="6286614" y="3000522"/>
                <a:ext cx="34600" cy="59833"/>
              </a:xfrm>
              <a:custGeom>
                <a:avLst/>
                <a:gdLst/>
                <a:ahLst/>
                <a:cxnLst/>
                <a:rect l="l" t="t" r="r" b="b"/>
                <a:pathLst>
                  <a:path w="34599" h="59831" extrusionOk="0">
                    <a:moveTo>
                      <a:pt x="34600" y="29917"/>
                    </a:moveTo>
                    <a:cubicBezTo>
                      <a:pt x="34600" y="46439"/>
                      <a:pt x="26855" y="59833"/>
                      <a:pt x="17301" y="59833"/>
                    </a:cubicBezTo>
                    <a:cubicBezTo>
                      <a:pt x="7746" y="59833"/>
                      <a:pt x="1" y="46439"/>
                      <a:pt x="1" y="29917"/>
                    </a:cubicBezTo>
                    <a:cubicBezTo>
                      <a:pt x="1" y="13395"/>
                      <a:pt x="7746" y="1"/>
                      <a:pt x="17301" y="1"/>
                    </a:cubicBezTo>
                    <a:cubicBezTo>
                      <a:pt x="26855" y="1"/>
                      <a:pt x="34600" y="13395"/>
                      <a:pt x="34600" y="29917"/>
                    </a:cubicBezTo>
                    <a:close/>
                  </a:path>
                </a:pathLst>
              </a:custGeom>
              <a:solidFill>
                <a:srgbClr val="00B5D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1" name="Google Shape;1341;p12"/>
              <p:cNvSpPr/>
              <p:nvPr/>
            </p:nvSpPr>
            <p:spPr>
              <a:xfrm>
                <a:off x="6272974" y="2328193"/>
                <a:ext cx="55632" cy="226128"/>
              </a:xfrm>
              <a:custGeom>
                <a:avLst/>
                <a:gdLst/>
                <a:ahLst/>
                <a:cxnLst/>
                <a:rect l="l" t="t" r="r" b="b"/>
                <a:pathLst>
                  <a:path w="55632" h="226128" extrusionOk="0">
                    <a:moveTo>
                      <a:pt x="46101" y="224982"/>
                    </a:moveTo>
                    <a:lnTo>
                      <a:pt x="9525" y="203837"/>
                    </a:lnTo>
                    <a:cubicBezTo>
                      <a:pt x="3610" y="199532"/>
                      <a:pt x="76" y="192674"/>
                      <a:pt x="0" y="185358"/>
                    </a:cubicBezTo>
                    <a:lnTo>
                      <a:pt x="0" y="8479"/>
                    </a:lnTo>
                    <a:cubicBezTo>
                      <a:pt x="0" y="1335"/>
                      <a:pt x="4382" y="-1903"/>
                      <a:pt x="9525" y="1145"/>
                    </a:cubicBezTo>
                    <a:lnTo>
                      <a:pt x="46101" y="22290"/>
                    </a:lnTo>
                    <a:cubicBezTo>
                      <a:pt x="52007" y="26605"/>
                      <a:pt x="55541" y="33454"/>
                      <a:pt x="55626" y="40769"/>
                    </a:cubicBezTo>
                    <a:lnTo>
                      <a:pt x="55626" y="217743"/>
                    </a:lnTo>
                    <a:cubicBezTo>
                      <a:pt x="55817" y="224506"/>
                      <a:pt x="51626" y="228126"/>
                      <a:pt x="46101" y="22498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2" name="Google Shape;1342;p12"/>
              <p:cNvSpPr/>
              <p:nvPr/>
            </p:nvSpPr>
            <p:spPr>
              <a:xfrm>
                <a:off x="6357270" y="2193891"/>
                <a:ext cx="55722" cy="409197"/>
              </a:xfrm>
              <a:custGeom>
                <a:avLst/>
                <a:gdLst/>
                <a:ahLst/>
                <a:cxnLst/>
                <a:rect l="l" t="t" r="r" b="b"/>
                <a:pathLst>
                  <a:path w="55722" h="409197" extrusionOk="0">
                    <a:moveTo>
                      <a:pt x="46196" y="408053"/>
                    </a:moveTo>
                    <a:lnTo>
                      <a:pt x="9525" y="387384"/>
                    </a:lnTo>
                    <a:cubicBezTo>
                      <a:pt x="3620" y="383031"/>
                      <a:pt x="86" y="376154"/>
                      <a:pt x="0" y="368810"/>
                    </a:cubicBezTo>
                    <a:lnTo>
                      <a:pt x="0" y="8479"/>
                    </a:lnTo>
                    <a:cubicBezTo>
                      <a:pt x="0" y="1335"/>
                      <a:pt x="4382" y="-1903"/>
                      <a:pt x="9525" y="1145"/>
                    </a:cubicBezTo>
                    <a:lnTo>
                      <a:pt x="46196" y="22290"/>
                    </a:lnTo>
                    <a:cubicBezTo>
                      <a:pt x="52254" y="26739"/>
                      <a:pt x="55797" y="33825"/>
                      <a:pt x="55721" y="41340"/>
                    </a:cubicBezTo>
                    <a:lnTo>
                      <a:pt x="55721" y="400719"/>
                    </a:lnTo>
                    <a:cubicBezTo>
                      <a:pt x="55817" y="407862"/>
                      <a:pt x="51530" y="411101"/>
                      <a:pt x="46196" y="408053"/>
                    </a:cubicBezTo>
                    <a:close/>
                  </a:path>
                </a:pathLst>
              </a:custGeom>
              <a:solidFill>
                <a:srgbClr val="00B5D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3" name="Google Shape;1343;p12"/>
              <p:cNvSpPr/>
              <p:nvPr/>
            </p:nvSpPr>
            <p:spPr>
              <a:xfrm>
                <a:off x="6526149" y="2326193"/>
                <a:ext cx="55625" cy="374240"/>
              </a:xfrm>
              <a:custGeom>
                <a:avLst/>
                <a:gdLst/>
                <a:ahLst/>
                <a:cxnLst/>
                <a:rect l="l" t="t" r="r" b="b"/>
                <a:pathLst>
                  <a:path w="55625" h="374240" extrusionOk="0">
                    <a:moveTo>
                      <a:pt x="46101" y="373096"/>
                    </a:moveTo>
                    <a:lnTo>
                      <a:pt x="9525" y="351951"/>
                    </a:lnTo>
                    <a:cubicBezTo>
                      <a:pt x="3591" y="347617"/>
                      <a:pt x="57" y="340730"/>
                      <a:pt x="0" y="333377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46101" y="22290"/>
                    </a:lnTo>
                    <a:cubicBezTo>
                      <a:pt x="52006" y="26643"/>
                      <a:pt x="55540" y="33520"/>
                      <a:pt x="55626" y="40864"/>
                    </a:cubicBezTo>
                    <a:lnTo>
                      <a:pt x="55626" y="365762"/>
                    </a:lnTo>
                    <a:cubicBezTo>
                      <a:pt x="55626" y="372906"/>
                      <a:pt x="51245" y="376144"/>
                      <a:pt x="46101" y="373096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4" name="Google Shape;1344;p12"/>
              <p:cNvSpPr/>
              <p:nvPr/>
            </p:nvSpPr>
            <p:spPr>
              <a:xfrm>
                <a:off x="6610350" y="2430587"/>
                <a:ext cx="55627" cy="318519"/>
              </a:xfrm>
              <a:custGeom>
                <a:avLst/>
                <a:gdLst/>
                <a:ahLst/>
                <a:cxnLst/>
                <a:rect l="l" t="t" r="r" b="b"/>
                <a:pathLst>
                  <a:path w="55627" h="318519" extrusionOk="0">
                    <a:moveTo>
                      <a:pt x="46006" y="317375"/>
                    </a:moveTo>
                    <a:lnTo>
                      <a:pt x="9525" y="296229"/>
                    </a:lnTo>
                    <a:cubicBezTo>
                      <a:pt x="3620" y="291915"/>
                      <a:pt x="86" y="285066"/>
                      <a:pt x="0" y="277751"/>
                    </a:cubicBezTo>
                    <a:lnTo>
                      <a:pt x="0" y="8479"/>
                    </a:lnTo>
                    <a:cubicBezTo>
                      <a:pt x="0" y="1335"/>
                      <a:pt x="4381" y="-1903"/>
                      <a:pt x="9525" y="1145"/>
                    </a:cubicBezTo>
                    <a:lnTo>
                      <a:pt x="46101" y="22290"/>
                    </a:lnTo>
                    <a:cubicBezTo>
                      <a:pt x="52035" y="26624"/>
                      <a:pt x="55569" y="33511"/>
                      <a:pt x="55626" y="40864"/>
                    </a:cubicBezTo>
                    <a:lnTo>
                      <a:pt x="55626" y="310041"/>
                    </a:lnTo>
                    <a:cubicBezTo>
                      <a:pt x="55721" y="317184"/>
                      <a:pt x="51435" y="320423"/>
                      <a:pt x="46006" y="317375"/>
                    </a:cubicBezTo>
                    <a:close/>
                  </a:path>
                </a:pathLst>
              </a:custGeom>
              <a:solidFill>
                <a:srgbClr val="00B5D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5" name="Google Shape;1345;p12"/>
              <p:cNvSpPr/>
              <p:nvPr/>
            </p:nvSpPr>
            <p:spPr>
              <a:xfrm>
                <a:off x="6778179" y="2662902"/>
                <a:ext cx="55632" cy="183161"/>
              </a:xfrm>
              <a:custGeom>
                <a:avLst/>
                <a:gdLst/>
                <a:ahLst/>
                <a:cxnLst/>
                <a:rect l="l" t="t" r="r" b="b"/>
                <a:pathLst>
                  <a:path w="55632" h="183161" extrusionOk="0">
                    <a:moveTo>
                      <a:pt x="46102" y="182025"/>
                    </a:moveTo>
                    <a:lnTo>
                      <a:pt x="9526" y="160879"/>
                    </a:lnTo>
                    <a:cubicBezTo>
                      <a:pt x="3477" y="156421"/>
                      <a:pt x="-56" y="149335"/>
                      <a:pt x="1" y="141829"/>
                    </a:cubicBezTo>
                    <a:lnTo>
                      <a:pt x="1" y="8479"/>
                    </a:lnTo>
                    <a:cubicBezTo>
                      <a:pt x="1" y="1335"/>
                      <a:pt x="4382" y="-1903"/>
                      <a:pt x="9526" y="1145"/>
                    </a:cubicBezTo>
                    <a:lnTo>
                      <a:pt x="46102" y="22290"/>
                    </a:lnTo>
                    <a:cubicBezTo>
                      <a:pt x="52036" y="26624"/>
                      <a:pt x="55570" y="33511"/>
                      <a:pt x="55627" y="40864"/>
                    </a:cubicBezTo>
                    <a:lnTo>
                      <a:pt x="55627" y="174214"/>
                    </a:lnTo>
                    <a:cubicBezTo>
                      <a:pt x="55817" y="181834"/>
                      <a:pt x="51245" y="185073"/>
                      <a:pt x="46102" y="182025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6" name="Google Shape;1346;p12"/>
              <p:cNvSpPr/>
              <p:nvPr/>
            </p:nvSpPr>
            <p:spPr>
              <a:xfrm>
                <a:off x="6862476" y="2392923"/>
                <a:ext cx="55722" cy="501818"/>
              </a:xfrm>
              <a:custGeom>
                <a:avLst/>
                <a:gdLst/>
                <a:ahLst/>
                <a:cxnLst/>
                <a:rect l="l" t="t" r="r" b="b"/>
                <a:pathLst>
                  <a:path w="55722" h="501818" extrusionOk="0">
                    <a:moveTo>
                      <a:pt x="46196" y="500676"/>
                    </a:moveTo>
                    <a:lnTo>
                      <a:pt x="9525" y="479531"/>
                    </a:lnTo>
                    <a:cubicBezTo>
                      <a:pt x="3620" y="475178"/>
                      <a:pt x="86" y="468301"/>
                      <a:pt x="0" y="460957"/>
                    </a:cubicBezTo>
                    <a:lnTo>
                      <a:pt x="0" y="8520"/>
                    </a:lnTo>
                    <a:cubicBezTo>
                      <a:pt x="0" y="1376"/>
                      <a:pt x="4381" y="-1958"/>
                      <a:pt x="9525" y="1185"/>
                    </a:cubicBezTo>
                    <a:lnTo>
                      <a:pt x="46196" y="22331"/>
                    </a:lnTo>
                    <a:cubicBezTo>
                      <a:pt x="52130" y="26627"/>
                      <a:pt x="55664" y="33485"/>
                      <a:pt x="55721" y="40809"/>
                    </a:cubicBezTo>
                    <a:lnTo>
                      <a:pt x="55721" y="493152"/>
                    </a:lnTo>
                    <a:cubicBezTo>
                      <a:pt x="55816" y="500486"/>
                      <a:pt x="51530" y="503724"/>
                      <a:pt x="46196" y="500676"/>
                    </a:cubicBezTo>
                    <a:close/>
                  </a:path>
                </a:pathLst>
              </a:custGeom>
              <a:solidFill>
                <a:srgbClr val="00B5D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7" name="Google Shape;1347;p12"/>
              <p:cNvSpPr/>
              <p:nvPr/>
            </p:nvSpPr>
            <p:spPr>
              <a:xfrm>
                <a:off x="7068216" y="2830406"/>
                <a:ext cx="55722" cy="183106"/>
              </a:xfrm>
              <a:custGeom>
                <a:avLst/>
                <a:gdLst/>
                <a:ahLst/>
                <a:cxnLst/>
                <a:rect l="l" t="t" r="r" b="b"/>
                <a:pathLst>
                  <a:path w="55722" h="183106" extrusionOk="0">
                    <a:moveTo>
                      <a:pt x="46196" y="181970"/>
                    </a:moveTo>
                    <a:lnTo>
                      <a:pt x="9525" y="160443"/>
                    </a:lnTo>
                    <a:cubicBezTo>
                      <a:pt x="3620" y="156090"/>
                      <a:pt x="86" y="149213"/>
                      <a:pt x="0" y="141870"/>
                    </a:cubicBezTo>
                    <a:lnTo>
                      <a:pt x="0" y="8520"/>
                    </a:lnTo>
                    <a:cubicBezTo>
                      <a:pt x="0" y="1376"/>
                      <a:pt x="4381" y="-1958"/>
                      <a:pt x="9525" y="1185"/>
                    </a:cubicBezTo>
                    <a:lnTo>
                      <a:pt x="46196" y="22331"/>
                    </a:lnTo>
                    <a:cubicBezTo>
                      <a:pt x="52130" y="26627"/>
                      <a:pt x="55664" y="33485"/>
                      <a:pt x="55721" y="40809"/>
                    </a:cubicBezTo>
                    <a:lnTo>
                      <a:pt x="55721" y="174159"/>
                    </a:lnTo>
                    <a:cubicBezTo>
                      <a:pt x="55816" y="181779"/>
                      <a:pt x="51530" y="185018"/>
                      <a:pt x="46196" y="18197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8" name="Google Shape;1348;p12"/>
              <p:cNvSpPr/>
              <p:nvPr/>
            </p:nvSpPr>
            <p:spPr>
              <a:xfrm>
                <a:off x="7152513" y="2836026"/>
                <a:ext cx="55727" cy="226167"/>
              </a:xfrm>
              <a:custGeom>
                <a:avLst/>
                <a:gdLst/>
                <a:ahLst/>
                <a:cxnLst/>
                <a:rect l="l" t="t" r="r" b="b"/>
                <a:pathLst>
                  <a:path w="55727" h="226167" extrusionOk="0">
                    <a:moveTo>
                      <a:pt x="46196" y="225023"/>
                    </a:moveTo>
                    <a:lnTo>
                      <a:pt x="9525" y="203877"/>
                    </a:lnTo>
                    <a:cubicBezTo>
                      <a:pt x="3591" y="199582"/>
                      <a:pt x="57" y="192724"/>
                      <a:pt x="0" y="185399"/>
                    </a:cubicBezTo>
                    <a:lnTo>
                      <a:pt x="0" y="8520"/>
                    </a:lnTo>
                    <a:cubicBezTo>
                      <a:pt x="0" y="1376"/>
                      <a:pt x="4286" y="-1958"/>
                      <a:pt x="9525" y="1185"/>
                    </a:cubicBezTo>
                    <a:lnTo>
                      <a:pt x="46196" y="22331"/>
                    </a:lnTo>
                    <a:cubicBezTo>
                      <a:pt x="52111" y="26636"/>
                      <a:pt x="55645" y="33494"/>
                      <a:pt x="55721" y="40809"/>
                    </a:cubicBezTo>
                    <a:lnTo>
                      <a:pt x="55721" y="217689"/>
                    </a:lnTo>
                    <a:cubicBezTo>
                      <a:pt x="55912" y="224832"/>
                      <a:pt x="51530" y="228071"/>
                      <a:pt x="46196" y="225023"/>
                    </a:cubicBezTo>
                    <a:close/>
                  </a:path>
                </a:pathLst>
              </a:custGeom>
              <a:solidFill>
                <a:srgbClr val="00B5D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349" name="Google Shape;1349;p12"/>
            <p:cNvSpPr/>
            <p:nvPr/>
          </p:nvSpPr>
          <p:spPr>
            <a:xfrm>
              <a:off x="4424312" y="3389781"/>
              <a:ext cx="2237898" cy="1292066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942784" y="1292066"/>
                  </a:moveTo>
                  <a:lnTo>
                    <a:pt x="0" y="747713"/>
                  </a:lnTo>
                  <a:lnTo>
                    <a:pt x="1295114" y="0"/>
                  </a:lnTo>
                  <a:lnTo>
                    <a:pt x="2237899" y="544259"/>
                  </a:lnTo>
                  <a:lnTo>
                    <a:pt x="942784" y="1292066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0" name="Google Shape;1350;p12"/>
            <p:cNvSpPr/>
            <p:nvPr/>
          </p:nvSpPr>
          <p:spPr>
            <a:xfrm>
              <a:off x="4458697" y="3370540"/>
              <a:ext cx="2237898" cy="1292066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2206847" y="526447"/>
                  </a:moveTo>
                  <a:lnTo>
                    <a:pt x="1295210" y="0"/>
                  </a:lnTo>
                  <a:lnTo>
                    <a:pt x="31052" y="729901"/>
                  </a:lnTo>
                  <a:lnTo>
                    <a:pt x="0" y="711994"/>
                  </a:lnTo>
                  <a:lnTo>
                    <a:pt x="0" y="747808"/>
                  </a:lnTo>
                  <a:lnTo>
                    <a:pt x="942785" y="1292066"/>
                  </a:lnTo>
                  <a:lnTo>
                    <a:pt x="2237899" y="544354"/>
                  </a:lnTo>
                  <a:lnTo>
                    <a:pt x="2237899" y="508540"/>
                  </a:lnTo>
                  <a:lnTo>
                    <a:pt x="2206847" y="52644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1" name="Google Shape;1351;p12"/>
            <p:cNvSpPr/>
            <p:nvPr/>
          </p:nvSpPr>
          <p:spPr>
            <a:xfrm>
              <a:off x="4458697" y="3334726"/>
              <a:ext cx="2237898" cy="1292066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942785" y="1292066"/>
                  </a:moveTo>
                  <a:lnTo>
                    <a:pt x="0" y="747808"/>
                  </a:lnTo>
                  <a:lnTo>
                    <a:pt x="1295210" y="0"/>
                  </a:lnTo>
                  <a:lnTo>
                    <a:pt x="2237899" y="544354"/>
                  </a:lnTo>
                  <a:lnTo>
                    <a:pt x="942785" y="1292066"/>
                  </a:lnTo>
                  <a:close/>
                </a:path>
              </a:pathLst>
            </a:custGeom>
            <a:solidFill>
              <a:srgbClr val="FAF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2" name="Google Shape;1352;p12"/>
            <p:cNvSpPr/>
            <p:nvPr/>
          </p:nvSpPr>
          <p:spPr>
            <a:xfrm>
              <a:off x="5662371" y="3457123"/>
              <a:ext cx="830865" cy="479678"/>
            </a:xfrm>
            <a:custGeom>
              <a:avLst/>
              <a:gdLst/>
              <a:ahLst/>
              <a:cxnLst/>
              <a:rect l="l" t="t" r="r" b="b"/>
              <a:pathLst>
                <a:path w="830865" h="479678" extrusionOk="0">
                  <a:moveTo>
                    <a:pt x="755904" y="479679"/>
                  </a:moveTo>
                  <a:lnTo>
                    <a:pt x="0" y="43243"/>
                  </a:lnTo>
                  <a:lnTo>
                    <a:pt x="74867" y="0"/>
                  </a:lnTo>
                  <a:lnTo>
                    <a:pt x="830866" y="436436"/>
                  </a:lnTo>
                  <a:lnTo>
                    <a:pt x="755904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3" name="Google Shape;1353;p12"/>
            <p:cNvSpPr/>
            <p:nvPr/>
          </p:nvSpPr>
          <p:spPr>
            <a:xfrm>
              <a:off x="5582647" y="3524845"/>
              <a:ext cx="793337" cy="458057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6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4" name="Google Shape;1354;p12"/>
            <p:cNvSpPr/>
            <p:nvPr/>
          </p:nvSpPr>
          <p:spPr>
            <a:xfrm>
              <a:off x="5520830" y="3560469"/>
              <a:ext cx="793337" cy="458057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5" name="Google Shape;1355;p12"/>
            <p:cNvSpPr/>
            <p:nvPr/>
          </p:nvSpPr>
          <p:spPr>
            <a:xfrm>
              <a:off x="5459108" y="3596188"/>
              <a:ext cx="793337" cy="458057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6" name="Google Shape;1356;p12"/>
            <p:cNvSpPr/>
            <p:nvPr/>
          </p:nvSpPr>
          <p:spPr>
            <a:xfrm>
              <a:off x="5006003" y="3836122"/>
              <a:ext cx="830770" cy="479679"/>
            </a:xfrm>
            <a:custGeom>
              <a:avLst/>
              <a:gdLst/>
              <a:ahLst/>
              <a:cxnLst/>
              <a:rect l="l" t="t" r="r" b="b"/>
              <a:pathLst>
                <a:path w="830770" h="479679" extrusionOk="0">
                  <a:moveTo>
                    <a:pt x="756000" y="479679"/>
                  </a:moveTo>
                  <a:lnTo>
                    <a:pt x="0" y="43244"/>
                  </a:lnTo>
                  <a:lnTo>
                    <a:pt x="74962" y="0"/>
                  </a:lnTo>
                  <a:lnTo>
                    <a:pt x="830771" y="436436"/>
                  </a:lnTo>
                  <a:lnTo>
                    <a:pt x="756000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7" name="Google Shape;1357;p12"/>
            <p:cNvSpPr/>
            <p:nvPr/>
          </p:nvSpPr>
          <p:spPr>
            <a:xfrm>
              <a:off x="4926279" y="3903750"/>
              <a:ext cx="741616" cy="428244"/>
            </a:xfrm>
            <a:custGeom>
              <a:avLst/>
              <a:gdLst/>
              <a:ahLst/>
              <a:cxnLst/>
              <a:rect l="l" t="t" r="r" b="b"/>
              <a:pathLst>
                <a:path w="741616" h="428244" extrusionOk="0">
                  <a:moveTo>
                    <a:pt x="704184" y="428244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41617" y="406622"/>
                  </a:lnTo>
                  <a:lnTo>
                    <a:pt x="704184" y="42824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8" name="Google Shape;1358;p12"/>
            <p:cNvSpPr/>
            <p:nvPr/>
          </p:nvSpPr>
          <p:spPr>
            <a:xfrm>
              <a:off x="4864462" y="3939468"/>
              <a:ext cx="727614" cy="420052"/>
            </a:xfrm>
            <a:custGeom>
              <a:avLst/>
              <a:gdLst/>
              <a:ahLst/>
              <a:cxnLst/>
              <a:rect l="l" t="t" r="r" b="b"/>
              <a:pathLst>
                <a:path w="727614" h="420052" extrusionOk="0">
                  <a:moveTo>
                    <a:pt x="690181" y="420053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27615" y="398431"/>
                  </a:lnTo>
                  <a:lnTo>
                    <a:pt x="690181" y="42005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9" name="Google Shape;1359;p12"/>
            <p:cNvSpPr/>
            <p:nvPr/>
          </p:nvSpPr>
          <p:spPr>
            <a:xfrm>
              <a:off x="4802740" y="3975092"/>
              <a:ext cx="620839" cy="358520"/>
            </a:xfrm>
            <a:custGeom>
              <a:avLst/>
              <a:gdLst/>
              <a:ahLst/>
              <a:cxnLst/>
              <a:rect l="l" t="t" r="r" b="b"/>
              <a:pathLst>
                <a:path w="620839" h="358520" extrusionOk="0">
                  <a:moveTo>
                    <a:pt x="583406" y="358521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620840" y="336899"/>
                  </a:lnTo>
                  <a:lnTo>
                    <a:pt x="583406" y="35852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0" name="Google Shape;1360;p12"/>
            <p:cNvSpPr/>
            <p:nvPr/>
          </p:nvSpPr>
          <p:spPr>
            <a:xfrm>
              <a:off x="5169357" y="3663339"/>
              <a:ext cx="421766" cy="243458"/>
            </a:xfrm>
            <a:custGeom>
              <a:avLst/>
              <a:gdLst/>
              <a:ahLst/>
              <a:cxnLst/>
              <a:rect l="l" t="t" r="r" b="b"/>
              <a:pathLst>
                <a:path w="421766" h="243458" extrusionOk="0">
                  <a:moveTo>
                    <a:pt x="210883" y="243459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729"/>
                  </a:lnTo>
                  <a:lnTo>
                    <a:pt x="210883" y="24345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1" name="Google Shape;1361;p12"/>
            <p:cNvSpPr/>
            <p:nvPr/>
          </p:nvSpPr>
          <p:spPr>
            <a:xfrm>
              <a:off x="5441867" y="3820597"/>
              <a:ext cx="421766" cy="243554"/>
            </a:xfrm>
            <a:custGeom>
              <a:avLst/>
              <a:gdLst/>
              <a:ahLst/>
              <a:cxnLst/>
              <a:rect l="l" t="t" r="r" b="b"/>
              <a:pathLst>
                <a:path w="421766" h="243554" extrusionOk="0">
                  <a:moveTo>
                    <a:pt x="210884" y="243554"/>
                  </a:moveTo>
                  <a:lnTo>
                    <a:pt x="0" y="121825"/>
                  </a:lnTo>
                  <a:lnTo>
                    <a:pt x="210884" y="0"/>
                  </a:lnTo>
                  <a:lnTo>
                    <a:pt x="421767" y="121825"/>
                  </a:lnTo>
                  <a:lnTo>
                    <a:pt x="210884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2" name="Google Shape;1362;p12"/>
            <p:cNvSpPr/>
            <p:nvPr/>
          </p:nvSpPr>
          <p:spPr>
            <a:xfrm>
              <a:off x="5714378" y="3977950"/>
              <a:ext cx="421766" cy="243554"/>
            </a:xfrm>
            <a:custGeom>
              <a:avLst/>
              <a:gdLst/>
              <a:ahLst/>
              <a:cxnLst/>
              <a:rect l="l" t="t" r="r" b="b"/>
              <a:pathLst>
                <a:path w="421766" h="243554" extrusionOk="0">
                  <a:moveTo>
                    <a:pt x="210883" y="243554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825"/>
                  </a:lnTo>
                  <a:lnTo>
                    <a:pt x="210883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3" name="Google Shape;1363;p12"/>
            <p:cNvSpPr/>
            <p:nvPr/>
          </p:nvSpPr>
          <p:spPr>
            <a:xfrm>
              <a:off x="2242896" y="2171438"/>
              <a:ext cx="357473" cy="206406"/>
            </a:xfrm>
            <a:custGeom>
              <a:avLst/>
              <a:gdLst/>
              <a:ahLst/>
              <a:cxnLst/>
              <a:rect l="l" t="t" r="r" b="b"/>
              <a:pathLst>
                <a:path w="357473" h="206406" extrusionOk="0">
                  <a:moveTo>
                    <a:pt x="178689" y="206407"/>
                  </a:moveTo>
                  <a:lnTo>
                    <a:pt x="0" y="103251"/>
                  </a:lnTo>
                  <a:lnTo>
                    <a:pt x="178689" y="0"/>
                  </a:lnTo>
                  <a:lnTo>
                    <a:pt x="357473" y="103251"/>
                  </a:lnTo>
                  <a:lnTo>
                    <a:pt x="178689" y="206407"/>
                  </a:lnTo>
                  <a:close/>
                </a:path>
              </a:pathLst>
            </a:custGeom>
            <a:solidFill>
              <a:srgbClr val="D6D8E5">
                <a:alpha val="29411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4" name="Google Shape;1364;p12"/>
            <p:cNvSpPr/>
            <p:nvPr/>
          </p:nvSpPr>
          <p:spPr>
            <a:xfrm>
              <a:off x="2526170" y="2006084"/>
              <a:ext cx="357473" cy="206406"/>
            </a:xfrm>
            <a:custGeom>
              <a:avLst/>
              <a:gdLst/>
              <a:ahLst/>
              <a:cxnLst/>
              <a:rect l="l" t="t" r="r" b="b"/>
              <a:pathLst>
                <a:path w="357473" h="206406" extrusionOk="0">
                  <a:moveTo>
                    <a:pt x="178784" y="206407"/>
                  </a:moveTo>
                  <a:lnTo>
                    <a:pt x="0" y="103251"/>
                  </a:lnTo>
                  <a:lnTo>
                    <a:pt x="178784" y="0"/>
                  </a:lnTo>
                  <a:lnTo>
                    <a:pt x="357473" y="103251"/>
                  </a:lnTo>
                  <a:lnTo>
                    <a:pt x="178784" y="206407"/>
                  </a:lnTo>
                  <a:close/>
                </a:path>
              </a:pathLst>
            </a:custGeom>
            <a:solidFill>
              <a:srgbClr val="D6D8E5">
                <a:alpha val="29411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5" name="Google Shape;1365;p12"/>
            <p:cNvSpPr/>
            <p:nvPr/>
          </p:nvSpPr>
          <p:spPr>
            <a:xfrm>
              <a:off x="2632278" y="1017294"/>
              <a:ext cx="357473" cy="206311"/>
            </a:xfrm>
            <a:custGeom>
              <a:avLst/>
              <a:gdLst/>
              <a:ahLst/>
              <a:cxnLst/>
              <a:rect l="l" t="t" r="r" b="b"/>
              <a:pathLst>
                <a:path w="357473" h="206311" extrusionOk="0">
                  <a:moveTo>
                    <a:pt x="178784" y="206312"/>
                  </a:moveTo>
                  <a:lnTo>
                    <a:pt x="0" y="103156"/>
                  </a:lnTo>
                  <a:lnTo>
                    <a:pt x="178784" y="0"/>
                  </a:lnTo>
                  <a:lnTo>
                    <a:pt x="357473" y="103156"/>
                  </a:lnTo>
                  <a:lnTo>
                    <a:pt x="178784" y="206312"/>
                  </a:lnTo>
                  <a:close/>
                </a:path>
              </a:pathLst>
            </a:custGeom>
            <a:solidFill>
              <a:srgbClr val="00B5D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6" name="Google Shape;1366;p12"/>
            <p:cNvSpPr/>
            <p:nvPr/>
          </p:nvSpPr>
          <p:spPr>
            <a:xfrm>
              <a:off x="2632278" y="1120450"/>
              <a:ext cx="178784" cy="1032319"/>
            </a:xfrm>
            <a:custGeom>
              <a:avLst/>
              <a:gdLst/>
              <a:ahLst/>
              <a:cxnLst/>
              <a:rect l="l" t="t" r="r" b="b"/>
              <a:pathLst>
                <a:path w="178784" h="1032319" extrusionOk="0">
                  <a:moveTo>
                    <a:pt x="178784" y="1032320"/>
                  </a:moveTo>
                  <a:lnTo>
                    <a:pt x="0" y="929068"/>
                  </a:lnTo>
                  <a:lnTo>
                    <a:pt x="0" y="0"/>
                  </a:lnTo>
                  <a:lnTo>
                    <a:pt x="178784" y="103251"/>
                  </a:lnTo>
                  <a:lnTo>
                    <a:pt x="178784" y="1032320"/>
                  </a:lnTo>
                  <a:close/>
                </a:path>
              </a:pathLst>
            </a:custGeom>
            <a:solidFill>
              <a:srgbClr val="00B5D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7" name="Google Shape;1367;p12"/>
            <p:cNvSpPr/>
            <p:nvPr/>
          </p:nvSpPr>
          <p:spPr>
            <a:xfrm>
              <a:off x="2632278" y="1120450"/>
              <a:ext cx="178784" cy="1032319"/>
            </a:xfrm>
            <a:custGeom>
              <a:avLst/>
              <a:gdLst/>
              <a:ahLst/>
              <a:cxnLst/>
              <a:rect l="l" t="t" r="r" b="b"/>
              <a:pathLst>
                <a:path w="178784" h="1032319" extrusionOk="0">
                  <a:moveTo>
                    <a:pt x="178784" y="1032320"/>
                  </a:moveTo>
                  <a:lnTo>
                    <a:pt x="0" y="929068"/>
                  </a:lnTo>
                  <a:lnTo>
                    <a:pt x="0" y="0"/>
                  </a:lnTo>
                  <a:lnTo>
                    <a:pt x="178784" y="103251"/>
                  </a:lnTo>
                  <a:lnTo>
                    <a:pt x="178784" y="1032320"/>
                  </a:lnTo>
                  <a:close/>
                </a:path>
              </a:pathLst>
            </a:custGeom>
            <a:solidFill>
              <a:srgbClr val="000000">
                <a:alpha val="9411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8" name="Google Shape;1368;p12"/>
            <p:cNvSpPr/>
            <p:nvPr/>
          </p:nvSpPr>
          <p:spPr>
            <a:xfrm>
              <a:off x="2811062" y="1120450"/>
              <a:ext cx="178689" cy="1032319"/>
            </a:xfrm>
            <a:custGeom>
              <a:avLst/>
              <a:gdLst/>
              <a:ahLst/>
              <a:cxnLst/>
              <a:rect l="l" t="t" r="r" b="b"/>
              <a:pathLst>
                <a:path w="178689" h="1032319" extrusionOk="0">
                  <a:moveTo>
                    <a:pt x="178689" y="929068"/>
                  </a:moveTo>
                  <a:lnTo>
                    <a:pt x="0" y="1032320"/>
                  </a:lnTo>
                  <a:lnTo>
                    <a:pt x="0" y="103251"/>
                  </a:lnTo>
                  <a:lnTo>
                    <a:pt x="178689" y="0"/>
                  </a:lnTo>
                  <a:lnTo>
                    <a:pt x="178689" y="929068"/>
                  </a:lnTo>
                  <a:close/>
                </a:path>
              </a:pathLst>
            </a:custGeom>
            <a:solidFill>
              <a:srgbClr val="007BB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9" name="Google Shape;1369;p12"/>
            <p:cNvSpPr/>
            <p:nvPr/>
          </p:nvSpPr>
          <p:spPr>
            <a:xfrm>
              <a:off x="2364150" y="1481542"/>
              <a:ext cx="357473" cy="206501"/>
            </a:xfrm>
            <a:custGeom>
              <a:avLst/>
              <a:gdLst/>
              <a:ahLst/>
              <a:cxnLst/>
              <a:rect l="l" t="t" r="r" b="b"/>
              <a:pathLst>
                <a:path w="357473" h="206501" extrusionOk="0">
                  <a:moveTo>
                    <a:pt x="178784" y="206502"/>
                  </a:moveTo>
                  <a:lnTo>
                    <a:pt x="0" y="103251"/>
                  </a:lnTo>
                  <a:lnTo>
                    <a:pt x="178784" y="0"/>
                  </a:lnTo>
                  <a:lnTo>
                    <a:pt x="357473" y="103251"/>
                  </a:lnTo>
                  <a:lnTo>
                    <a:pt x="178784" y="206502"/>
                  </a:lnTo>
                  <a:close/>
                </a:path>
              </a:pathLst>
            </a:custGeom>
            <a:solidFill>
              <a:srgbClr val="00B5D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0" name="Google Shape;1370;p12"/>
            <p:cNvSpPr/>
            <p:nvPr/>
          </p:nvSpPr>
          <p:spPr>
            <a:xfrm>
              <a:off x="2364150" y="1584793"/>
              <a:ext cx="178784" cy="721899"/>
            </a:xfrm>
            <a:custGeom>
              <a:avLst/>
              <a:gdLst/>
              <a:ahLst/>
              <a:cxnLst/>
              <a:rect l="l" t="t" r="r" b="b"/>
              <a:pathLst>
                <a:path w="178784" h="721899" extrusionOk="0">
                  <a:moveTo>
                    <a:pt x="178784" y="721900"/>
                  </a:moveTo>
                  <a:lnTo>
                    <a:pt x="0" y="618744"/>
                  </a:lnTo>
                  <a:lnTo>
                    <a:pt x="0" y="0"/>
                  </a:lnTo>
                  <a:lnTo>
                    <a:pt x="178784" y="103251"/>
                  </a:lnTo>
                  <a:lnTo>
                    <a:pt x="178784" y="721900"/>
                  </a:lnTo>
                  <a:close/>
                </a:path>
              </a:pathLst>
            </a:custGeom>
            <a:solidFill>
              <a:srgbClr val="00B5D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1" name="Google Shape;1371;p12"/>
            <p:cNvSpPr/>
            <p:nvPr/>
          </p:nvSpPr>
          <p:spPr>
            <a:xfrm>
              <a:off x="2364150" y="1584793"/>
              <a:ext cx="178784" cy="721899"/>
            </a:xfrm>
            <a:custGeom>
              <a:avLst/>
              <a:gdLst/>
              <a:ahLst/>
              <a:cxnLst/>
              <a:rect l="l" t="t" r="r" b="b"/>
              <a:pathLst>
                <a:path w="178784" h="721899" extrusionOk="0">
                  <a:moveTo>
                    <a:pt x="178784" y="721900"/>
                  </a:moveTo>
                  <a:lnTo>
                    <a:pt x="0" y="618744"/>
                  </a:lnTo>
                  <a:lnTo>
                    <a:pt x="0" y="0"/>
                  </a:lnTo>
                  <a:lnTo>
                    <a:pt x="178784" y="103251"/>
                  </a:lnTo>
                  <a:lnTo>
                    <a:pt x="178784" y="721900"/>
                  </a:lnTo>
                  <a:close/>
                </a:path>
              </a:pathLst>
            </a:custGeom>
            <a:solidFill>
              <a:srgbClr val="000000">
                <a:alpha val="9411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2" name="Google Shape;1372;p12"/>
            <p:cNvSpPr/>
            <p:nvPr/>
          </p:nvSpPr>
          <p:spPr>
            <a:xfrm>
              <a:off x="2542934" y="1584793"/>
              <a:ext cx="178688" cy="721899"/>
            </a:xfrm>
            <a:custGeom>
              <a:avLst/>
              <a:gdLst/>
              <a:ahLst/>
              <a:cxnLst/>
              <a:rect l="l" t="t" r="r" b="b"/>
              <a:pathLst>
                <a:path w="178688" h="721899" extrusionOk="0">
                  <a:moveTo>
                    <a:pt x="178689" y="618744"/>
                  </a:moveTo>
                  <a:lnTo>
                    <a:pt x="0" y="721900"/>
                  </a:lnTo>
                  <a:lnTo>
                    <a:pt x="0" y="103251"/>
                  </a:lnTo>
                  <a:lnTo>
                    <a:pt x="178689" y="0"/>
                  </a:lnTo>
                  <a:lnTo>
                    <a:pt x="178689" y="618744"/>
                  </a:lnTo>
                  <a:close/>
                </a:path>
              </a:pathLst>
            </a:custGeom>
            <a:solidFill>
              <a:srgbClr val="007BB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3" name="Google Shape;1373;p12"/>
            <p:cNvSpPr/>
            <p:nvPr/>
          </p:nvSpPr>
          <p:spPr>
            <a:xfrm>
              <a:off x="2013915" y="2306693"/>
              <a:ext cx="357473" cy="206406"/>
            </a:xfrm>
            <a:custGeom>
              <a:avLst/>
              <a:gdLst/>
              <a:ahLst/>
              <a:cxnLst/>
              <a:rect l="l" t="t" r="r" b="b"/>
              <a:pathLst>
                <a:path w="357473" h="206406" extrusionOk="0">
                  <a:moveTo>
                    <a:pt x="178784" y="206407"/>
                  </a:moveTo>
                  <a:lnTo>
                    <a:pt x="0" y="103251"/>
                  </a:lnTo>
                  <a:lnTo>
                    <a:pt x="178784" y="0"/>
                  </a:lnTo>
                  <a:lnTo>
                    <a:pt x="357473" y="103251"/>
                  </a:lnTo>
                  <a:lnTo>
                    <a:pt x="178784" y="206407"/>
                  </a:lnTo>
                  <a:close/>
                </a:path>
              </a:pathLst>
            </a:custGeom>
            <a:solidFill>
              <a:srgbClr val="D6D8E5">
                <a:alpha val="29411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4" name="Google Shape;1374;p12"/>
            <p:cNvSpPr/>
            <p:nvPr/>
          </p:nvSpPr>
          <p:spPr>
            <a:xfrm>
              <a:off x="2078685" y="1971984"/>
              <a:ext cx="357473" cy="206406"/>
            </a:xfrm>
            <a:custGeom>
              <a:avLst/>
              <a:gdLst/>
              <a:ahLst/>
              <a:cxnLst/>
              <a:rect l="l" t="t" r="r" b="b"/>
              <a:pathLst>
                <a:path w="357473" h="206406" extrusionOk="0">
                  <a:moveTo>
                    <a:pt x="178784" y="206407"/>
                  </a:moveTo>
                  <a:lnTo>
                    <a:pt x="0" y="103156"/>
                  </a:lnTo>
                  <a:lnTo>
                    <a:pt x="178689" y="0"/>
                  </a:lnTo>
                  <a:lnTo>
                    <a:pt x="357473" y="103156"/>
                  </a:lnTo>
                  <a:lnTo>
                    <a:pt x="178784" y="206407"/>
                  </a:lnTo>
                  <a:close/>
                </a:path>
              </a:pathLst>
            </a:custGeom>
            <a:solidFill>
              <a:srgbClr val="00B5D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5" name="Google Shape;1375;p12"/>
            <p:cNvSpPr/>
            <p:nvPr/>
          </p:nvSpPr>
          <p:spPr>
            <a:xfrm>
              <a:off x="2078685" y="2075140"/>
              <a:ext cx="178784" cy="399097"/>
            </a:xfrm>
            <a:custGeom>
              <a:avLst/>
              <a:gdLst/>
              <a:ahLst/>
              <a:cxnLst/>
              <a:rect l="l" t="t" r="r" b="b"/>
              <a:pathLst>
                <a:path w="178784" h="399097" extrusionOk="0">
                  <a:moveTo>
                    <a:pt x="178784" y="399098"/>
                  </a:moveTo>
                  <a:lnTo>
                    <a:pt x="0" y="295846"/>
                  </a:lnTo>
                  <a:lnTo>
                    <a:pt x="0" y="0"/>
                  </a:lnTo>
                  <a:lnTo>
                    <a:pt x="178784" y="103251"/>
                  </a:lnTo>
                  <a:lnTo>
                    <a:pt x="178784" y="399098"/>
                  </a:lnTo>
                  <a:close/>
                </a:path>
              </a:pathLst>
            </a:custGeom>
            <a:solidFill>
              <a:srgbClr val="00B5D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6" name="Google Shape;1376;p12"/>
            <p:cNvSpPr/>
            <p:nvPr/>
          </p:nvSpPr>
          <p:spPr>
            <a:xfrm>
              <a:off x="2078685" y="2075140"/>
              <a:ext cx="178784" cy="399097"/>
            </a:xfrm>
            <a:custGeom>
              <a:avLst/>
              <a:gdLst/>
              <a:ahLst/>
              <a:cxnLst/>
              <a:rect l="l" t="t" r="r" b="b"/>
              <a:pathLst>
                <a:path w="178784" h="399097" extrusionOk="0">
                  <a:moveTo>
                    <a:pt x="178784" y="399098"/>
                  </a:moveTo>
                  <a:lnTo>
                    <a:pt x="0" y="295846"/>
                  </a:lnTo>
                  <a:lnTo>
                    <a:pt x="0" y="0"/>
                  </a:lnTo>
                  <a:lnTo>
                    <a:pt x="178784" y="103251"/>
                  </a:lnTo>
                  <a:lnTo>
                    <a:pt x="178784" y="399098"/>
                  </a:lnTo>
                  <a:close/>
                </a:path>
              </a:pathLst>
            </a:custGeom>
            <a:solidFill>
              <a:srgbClr val="000000">
                <a:alpha val="9411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7" name="Google Shape;1377;p12"/>
            <p:cNvSpPr/>
            <p:nvPr/>
          </p:nvSpPr>
          <p:spPr>
            <a:xfrm>
              <a:off x="2257469" y="2075140"/>
              <a:ext cx="178689" cy="399097"/>
            </a:xfrm>
            <a:custGeom>
              <a:avLst/>
              <a:gdLst/>
              <a:ahLst/>
              <a:cxnLst/>
              <a:rect l="l" t="t" r="r" b="b"/>
              <a:pathLst>
                <a:path w="178689" h="399097" extrusionOk="0">
                  <a:moveTo>
                    <a:pt x="178689" y="295846"/>
                  </a:moveTo>
                  <a:lnTo>
                    <a:pt x="0" y="399098"/>
                  </a:lnTo>
                  <a:lnTo>
                    <a:pt x="0" y="103251"/>
                  </a:lnTo>
                  <a:lnTo>
                    <a:pt x="178689" y="0"/>
                  </a:lnTo>
                  <a:lnTo>
                    <a:pt x="178689" y="295846"/>
                  </a:lnTo>
                  <a:close/>
                </a:path>
              </a:pathLst>
            </a:custGeom>
            <a:solidFill>
              <a:srgbClr val="007BB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8" name="Google Shape;1378;p12"/>
            <p:cNvSpPr/>
            <p:nvPr/>
          </p:nvSpPr>
          <p:spPr>
            <a:xfrm>
              <a:off x="4050634" y="46890"/>
              <a:ext cx="205002" cy="299719"/>
            </a:xfrm>
            <a:custGeom>
              <a:avLst/>
              <a:gdLst/>
              <a:ahLst/>
              <a:cxnLst/>
              <a:rect l="l" t="t" r="r" b="b"/>
              <a:pathLst>
                <a:path w="205002" h="299719" extrusionOk="0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9" name="Google Shape;1379;p12"/>
            <p:cNvSpPr/>
            <p:nvPr/>
          </p:nvSpPr>
          <p:spPr>
            <a:xfrm>
              <a:off x="4066180" y="44285"/>
              <a:ext cx="98194" cy="121006"/>
            </a:xfrm>
            <a:custGeom>
              <a:avLst/>
              <a:gdLst/>
              <a:ahLst/>
              <a:cxnLst/>
              <a:rect l="l" t="t" r="r" b="b"/>
              <a:pathLst>
                <a:path w="98194" h="121006" extrusionOk="0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0" name="Google Shape;1380;p12"/>
            <p:cNvSpPr/>
            <p:nvPr/>
          </p:nvSpPr>
          <p:spPr>
            <a:xfrm>
              <a:off x="4085379" y="175665"/>
              <a:ext cx="121123" cy="135560"/>
            </a:xfrm>
            <a:custGeom>
              <a:avLst/>
              <a:gdLst/>
              <a:ahLst/>
              <a:cxnLst/>
              <a:rect l="l" t="t" r="r" b="b"/>
              <a:pathLst>
                <a:path w="121123" h="135560" extrusionOk="0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1" name="Google Shape;1381;p12"/>
            <p:cNvSpPr/>
            <p:nvPr/>
          </p:nvSpPr>
          <p:spPr>
            <a:xfrm>
              <a:off x="3878508" y="229758"/>
              <a:ext cx="228579" cy="325392"/>
            </a:xfrm>
            <a:custGeom>
              <a:avLst/>
              <a:gdLst/>
              <a:ahLst/>
              <a:cxnLst/>
              <a:rect l="l" t="t" r="r" b="b"/>
              <a:pathLst>
                <a:path w="228579" h="325392" extrusionOk="0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2" name="Google Shape;1382;p12"/>
            <p:cNvSpPr/>
            <p:nvPr/>
          </p:nvSpPr>
          <p:spPr>
            <a:xfrm>
              <a:off x="4050113" y="220052"/>
              <a:ext cx="176568" cy="232904"/>
            </a:xfrm>
            <a:custGeom>
              <a:avLst/>
              <a:gdLst/>
              <a:ahLst/>
              <a:cxnLst/>
              <a:rect l="l" t="t" r="r" b="b"/>
              <a:pathLst>
                <a:path w="176568" h="232904" extrusionOk="0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3" name="Google Shape;1383;p12"/>
            <p:cNvSpPr/>
            <p:nvPr/>
          </p:nvSpPr>
          <p:spPr>
            <a:xfrm>
              <a:off x="4081568" y="53558"/>
              <a:ext cx="129892" cy="160015"/>
            </a:xfrm>
            <a:custGeom>
              <a:avLst/>
              <a:gdLst/>
              <a:ahLst/>
              <a:cxnLst/>
              <a:rect l="l" t="t" r="r" b="b"/>
              <a:pathLst>
                <a:path w="129892" h="160015" extrusionOk="0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4" name="Google Shape;1384;p12"/>
            <p:cNvSpPr/>
            <p:nvPr/>
          </p:nvSpPr>
          <p:spPr>
            <a:xfrm>
              <a:off x="4086841" y="52931"/>
              <a:ext cx="130406" cy="122734"/>
            </a:xfrm>
            <a:custGeom>
              <a:avLst/>
              <a:gdLst/>
              <a:ahLst/>
              <a:cxnLst/>
              <a:rect l="l" t="t" r="r" b="b"/>
              <a:pathLst>
                <a:path w="130406" h="122734" extrusionOk="0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5" name="Google Shape;1385;p12"/>
            <p:cNvSpPr/>
            <p:nvPr/>
          </p:nvSpPr>
          <p:spPr>
            <a:xfrm>
              <a:off x="3930273" y="858890"/>
              <a:ext cx="102549" cy="78223"/>
            </a:xfrm>
            <a:custGeom>
              <a:avLst/>
              <a:gdLst/>
              <a:ahLst/>
              <a:cxnLst/>
              <a:rect l="l" t="t" r="r" b="b"/>
              <a:pathLst>
                <a:path w="102549" h="78223" extrusionOk="0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6" name="Google Shape;1386;p12"/>
            <p:cNvSpPr/>
            <p:nvPr/>
          </p:nvSpPr>
          <p:spPr>
            <a:xfrm>
              <a:off x="3930726" y="883849"/>
              <a:ext cx="102084" cy="53297"/>
            </a:xfrm>
            <a:custGeom>
              <a:avLst/>
              <a:gdLst/>
              <a:ahLst/>
              <a:cxnLst/>
              <a:rect l="l" t="t" r="r" b="b"/>
              <a:pathLst>
                <a:path w="102084" h="53297" extrusionOk="0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7" name="Google Shape;1387;p12"/>
            <p:cNvSpPr/>
            <p:nvPr/>
          </p:nvSpPr>
          <p:spPr>
            <a:xfrm>
              <a:off x="3878956" y="825175"/>
              <a:ext cx="93870" cy="72719"/>
            </a:xfrm>
            <a:custGeom>
              <a:avLst/>
              <a:gdLst/>
              <a:ahLst/>
              <a:cxnLst/>
              <a:rect l="l" t="t" r="r" b="b"/>
              <a:pathLst>
                <a:path w="93870" h="72719" extrusionOk="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8" name="Google Shape;1388;p12"/>
            <p:cNvSpPr/>
            <p:nvPr/>
          </p:nvSpPr>
          <p:spPr>
            <a:xfrm>
              <a:off x="3879387" y="849177"/>
              <a:ext cx="93498" cy="48808"/>
            </a:xfrm>
            <a:custGeom>
              <a:avLst/>
              <a:gdLst/>
              <a:ahLst/>
              <a:cxnLst/>
              <a:rect l="l" t="t" r="r" b="b"/>
              <a:pathLst>
                <a:path w="93498" h="48808" extrusionOk="0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9" name="Google Shape;1389;p12"/>
            <p:cNvSpPr/>
            <p:nvPr/>
          </p:nvSpPr>
          <p:spPr>
            <a:xfrm>
              <a:off x="3913772" y="449985"/>
              <a:ext cx="223526" cy="385528"/>
            </a:xfrm>
            <a:custGeom>
              <a:avLst/>
              <a:gdLst/>
              <a:ahLst/>
              <a:cxnLst/>
              <a:rect l="l" t="t" r="r" b="b"/>
              <a:pathLst>
                <a:path w="223526" h="385528" extrusionOk="0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0" name="Google Shape;1390;p12"/>
            <p:cNvSpPr/>
            <p:nvPr/>
          </p:nvSpPr>
          <p:spPr>
            <a:xfrm>
              <a:off x="3974732" y="450747"/>
              <a:ext cx="222535" cy="417442"/>
            </a:xfrm>
            <a:custGeom>
              <a:avLst/>
              <a:gdLst/>
              <a:ahLst/>
              <a:cxnLst/>
              <a:rect l="l" t="t" r="r" b="b"/>
              <a:pathLst>
                <a:path w="222535" h="417442" extrusionOk="0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1" name="Google Shape;1391;p12"/>
            <p:cNvSpPr/>
            <p:nvPr/>
          </p:nvSpPr>
          <p:spPr>
            <a:xfrm>
              <a:off x="3891839" y="424458"/>
              <a:ext cx="332782" cy="306321"/>
            </a:xfrm>
            <a:custGeom>
              <a:avLst/>
              <a:gdLst/>
              <a:ahLst/>
              <a:cxnLst/>
              <a:rect l="l" t="t" r="r" b="b"/>
              <a:pathLst>
                <a:path w="332782" h="306321" extrusionOk="0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2" name="Google Shape;1392;p12"/>
            <p:cNvSpPr/>
            <p:nvPr/>
          </p:nvSpPr>
          <p:spPr>
            <a:xfrm>
              <a:off x="4159410" y="243442"/>
              <a:ext cx="115651" cy="405453"/>
            </a:xfrm>
            <a:custGeom>
              <a:avLst/>
              <a:gdLst/>
              <a:ahLst/>
              <a:cxnLst/>
              <a:rect l="l" t="t" r="r" b="b"/>
              <a:pathLst>
                <a:path w="115651" h="405453" extrusionOk="0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3" name="Google Shape;1393;p12"/>
            <p:cNvSpPr/>
            <p:nvPr/>
          </p:nvSpPr>
          <p:spPr>
            <a:xfrm>
              <a:off x="4182076" y="238331"/>
              <a:ext cx="69928" cy="88934"/>
            </a:xfrm>
            <a:custGeom>
              <a:avLst/>
              <a:gdLst/>
              <a:ahLst/>
              <a:cxnLst/>
              <a:rect l="l" t="t" r="r" b="b"/>
              <a:pathLst>
                <a:path w="69928" h="88934" extrusionOk="0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4" name="Google Shape;1394;p12"/>
            <p:cNvSpPr/>
            <p:nvPr/>
          </p:nvSpPr>
          <p:spPr>
            <a:xfrm>
              <a:off x="4044931" y="219924"/>
              <a:ext cx="59816" cy="62802"/>
            </a:xfrm>
            <a:custGeom>
              <a:avLst/>
              <a:gdLst/>
              <a:ahLst/>
              <a:cxnLst/>
              <a:rect l="l" t="t" r="r" b="b"/>
              <a:pathLst>
                <a:path w="59816" h="62802" extrusionOk="0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5" name="Google Shape;1395;p12"/>
            <p:cNvSpPr/>
            <p:nvPr/>
          </p:nvSpPr>
          <p:spPr>
            <a:xfrm>
              <a:off x="2494198" y="1192008"/>
              <a:ext cx="154251" cy="303342"/>
            </a:xfrm>
            <a:custGeom>
              <a:avLst/>
              <a:gdLst/>
              <a:ahLst/>
              <a:cxnLst/>
              <a:rect l="l" t="t" r="r" b="b"/>
              <a:pathLst>
                <a:path w="154251" h="303342" extrusionOk="0">
                  <a:moveTo>
                    <a:pt x="65595" y="234575"/>
                  </a:moveTo>
                  <a:cubicBezTo>
                    <a:pt x="79310" y="258921"/>
                    <a:pt x="95907" y="281534"/>
                    <a:pt x="115030" y="301917"/>
                  </a:cubicBezTo>
                  <a:cubicBezTo>
                    <a:pt x="120364" y="308108"/>
                    <a:pt x="161512" y="292392"/>
                    <a:pt x="153130" y="288010"/>
                  </a:cubicBezTo>
                  <a:cubicBezTo>
                    <a:pt x="144747" y="283629"/>
                    <a:pt x="117601" y="246005"/>
                    <a:pt x="104171" y="221335"/>
                  </a:cubicBezTo>
                  <a:cubicBezTo>
                    <a:pt x="92896" y="191398"/>
                    <a:pt x="83356" y="160833"/>
                    <a:pt x="75596" y="129800"/>
                  </a:cubicBezTo>
                  <a:cubicBezTo>
                    <a:pt x="67119" y="99225"/>
                    <a:pt x="59880" y="54267"/>
                    <a:pt x="53689" y="33121"/>
                  </a:cubicBezTo>
                  <a:cubicBezTo>
                    <a:pt x="50377" y="17186"/>
                    <a:pt x="38044" y="4670"/>
                    <a:pt x="22161" y="1117"/>
                  </a:cubicBezTo>
                  <a:cubicBezTo>
                    <a:pt x="7397" y="-2312"/>
                    <a:pt x="-2223" y="1689"/>
                    <a:pt x="444" y="19596"/>
                  </a:cubicBezTo>
                  <a:cubicBezTo>
                    <a:pt x="4730" y="50743"/>
                    <a:pt x="29305" y="172853"/>
                    <a:pt x="65595" y="234575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6" name="Google Shape;1396;p12"/>
            <p:cNvSpPr/>
            <p:nvPr/>
          </p:nvSpPr>
          <p:spPr>
            <a:xfrm>
              <a:off x="2527565" y="1904831"/>
              <a:ext cx="106588" cy="82319"/>
            </a:xfrm>
            <a:custGeom>
              <a:avLst/>
              <a:gdLst/>
              <a:ahLst/>
              <a:cxnLst/>
              <a:rect l="l" t="t" r="r" b="b"/>
              <a:pathLst>
                <a:path w="106588" h="82319" extrusionOk="0">
                  <a:moveTo>
                    <a:pt x="8606" y="2"/>
                  </a:moveTo>
                  <a:cubicBezTo>
                    <a:pt x="21369" y="10385"/>
                    <a:pt x="40229" y="860"/>
                    <a:pt x="41181" y="1812"/>
                  </a:cubicBezTo>
                  <a:cubicBezTo>
                    <a:pt x="56119" y="15766"/>
                    <a:pt x="71828" y="28863"/>
                    <a:pt x="88235" y="41055"/>
                  </a:cubicBezTo>
                  <a:cubicBezTo>
                    <a:pt x="96141" y="47246"/>
                    <a:pt x="108523" y="55628"/>
                    <a:pt x="106332" y="67630"/>
                  </a:cubicBezTo>
                  <a:cubicBezTo>
                    <a:pt x="102332" y="89156"/>
                    <a:pt x="68232" y="82489"/>
                    <a:pt x="54897" y="75917"/>
                  </a:cubicBezTo>
                  <a:cubicBezTo>
                    <a:pt x="41562" y="69344"/>
                    <a:pt x="31371" y="58486"/>
                    <a:pt x="19083" y="50866"/>
                  </a:cubicBezTo>
                  <a:cubicBezTo>
                    <a:pt x="10320" y="45437"/>
                    <a:pt x="1653" y="42579"/>
                    <a:pt x="33" y="31816"/>
                  </a:cubicBezTo>
                  <a:cubicBezTo>
                    <a:pt x="-538" y="25244"/>
                    <a:pt x="6415" y="-283"/>
                    <a:pt x="8606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7" name="Google Shape;1397;p12"/>
            <p:cNvSpPr/>
            <p:nvPr/>
          </p:nvSpPr>
          <p:spPr>
            <a:xfrm>
              <a:off x="2527774" y="1931884"/>
              <a:ext cx="106123" cy="55368"/>
            </a:xfrm>
            <a:custGeom>
              <a:avLst/>
              <a:gdLst/>
              <a:ahLst/>
              <a:cxnLst/>
              <a:rect l="l" t="t" r="r" b="b"/>
              <a:pathLst>
                <a:path w="106123" h="55368" extrusionOk="0">
                  <a:moveTo>
                    <a:pt x="301" y="0"/>
                  </a:moveTo>
                  <a:cubicBezTo>
                    <a:pt x="1920" y="10668"/>
                    <a:pt x="10492" y="13525"/>
                    <a:pt x="19351" y="19050"/>
                  </a:cubicBezTo>
                  <a:cubicBezTo>
                    <a:pt x="31828" y="26765"/>
                    <a:pt x="42782" y="38100"/>
                    <a:pt x="55831" y="44577"/>
                  </a:cubicBezTo>
                  <a:cubicBezTo>
                    <a:pt x="68881" y="51054"/>
                    <a:pt x="97646" y="56674"/>
                    <a:pt x="106123" y="41338"/>
                  </a:cubicBezTo>
                  <a:cubicBezTo>
                    <a:pt x="101551" y="62008"/>
                    <a:pt x="68023" y="55531"/>
                    <a:pt x="54879" y="48958"/>
                  </a:cubicBezTo>
                  <a:cubicBezTo>
                    <a:pt x="41734" y="42386"/>
                    <a:pt x="31352" y="31528"/>
                    <a:pt x="19065" y="23908"/>
                  </a:cubicBezTo>
                  <a:cubicBezTo>
                    <a:pt x="10302" y="18479"/>
                    <a:pt x="1634" y="15621"/>
                    <a:pt x="15" y="4858"/>
                  </a:cubicBezTo>
                  <a:cubicBezTo>
                    <a:pt x="-40" y="3229"/>
                    <a:pt x="56" y="1610"/>
                    <a:pt x="301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8" name="Google Shape;1398;p12"/>
            <p:cNvSpPr/>
            <p:nvPr/>
          </p:nvSpPr>
          <p:spPr>
            <a:xfrm>
              <a:off x="2655329" y="1830290"/>
              <a:ext cx="106576" cy="79516"/>
            </a:xfrm>
            <a:custGeom>
              <a:avLst/>
              <a:gdLst/>
              <a:ahLst/>
              <a:cxnLst/>
              <a:rect l="l" t="t" r="r" b="b"/>
              <a:pathLst>
                <a:path w="106576" h="79516" extrusionOk="0">
                  <a:moveTo>
                    <a:pt x="10192" y="58"/>
                  </a:moveTo>
                  <a:cubicBezTo>
                    <a:pt x="22955" y="10440"/>
                    <a:pt x="45244" y="-895"/>
                    <a:pt x="46196" y="58"/>
                  </a:cubicBezTo>
                  <a:cubicBezTo>
                    <a:pt x="59433" y="13574"/>
                    <a:pt x="73460" y="26299"/>
                    <a:pt x="88202" y="38158"/>
                  </a:cubicBezTo>
                  <a:cubicBezTo>
                    <a:pt x="96202" y="44444"/>
                    <a:pt x="108585" y="52826"/>
                    <a:pt x="106299" y="64828"/>
                  </a:cubicBezTo>
                  <a:cubicBezTo>
                    <a:pt x="102298" y="86354"/>
                    <a:pt x="68199" y="79687"/>
                    <a:pt x="54959" y="73114"/>
                  </a:cubicBezTo>
                  <a:cubicBezTo>
                    <a:pt x="41719" y="66542"/>
                    <a:pt x="31337" y="55684"/>
                    <a:pt x="19050" y="48064"/>
                  </a:cubicBezTo>
                  <a:cubicBezTo>
                    <a:pt x="10287" y="42634"/>
                    <a:pt x="1715" y="39777"/>
                    <a:pt x="0" y="29014"/>
                  </a:cubicBezTo>
                  <a:cubicBezTo>
                    <a:pt x="721" y="18622"/>
                    <a:pt x="4243" y="8611"/>
                    <a:pt x="10192" y="58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9" name="Google Shape;1399;p12"/>
            <p:cNvSpPr/>
            <p:nvPr/>
          </p:nvSpPr>
          <p:spPr>
            <a:xfrm>
              <a:off x="2655759" y="1855875"/>
              <a:ext cx="106154" cy="55320"/>
            </a:xfrm>
            <a:custGeom>
              <a:avLst/>
              <a:gdLst/>
              <a:ahLst/>
              <a:cxnLst/>
              <a:rect l="l" t="t" r="r" b="b"/>
              <a:pathLst>
                <a:path w="106154" h="55320" extrusionOk="0">
                  <a:moveTo>
                    <a:pt x="331" y="0"/>
                  </a:moveTo>
                  <a:cubicBezTo>
                    <a:pt x="1951" y="10573"/>
                    <a:pt x="10523" y="13525"/>
                    <a:pt x="19381" y="19050"/>
                  </a:cubicBezTo>
                  <a:cubicBezTo>
                    <a:pt x="31859" y="26765"/>
                    <a:pt x="42813" y="38100"/>
                    <a:pt x="55767" y="44482"/>
                  </a:cubicBezTo>
                  <a:cubicBezTo>
                    <a:pt x="68721" y="50863"/>
                    <a:pt x="97677" y="56578"/>
                    <a:pt x="106154" y="41243"/>
                  </a:cubicBezTo>
                  <a:cubicBezTo>
                    <a:pt x="101582" y="62008"/>
                    <a:pt x="68054" y="55435"/>
                    <a:pt x="54910" y="48958"/>
                  </a:cubicBezTo>
                  <a:cubicBezTo>
                    <a:pt x="41765" y="42481"/>
                    <a:pt x="31383" y="31528"/>
                    <a:pt x="19096" y="23908"/>
                  </a:cubicBezTo>
                  <a:cubicBezTo>
                    <a:pt x="10333" y="18478"/>
                    <a:pt x="1665" y="15621"/>
                    <a:pt x="46" y="4858"/>
                  </a:cubicBezTo>
                  <a:cubicBezTo>
                    <a:pt x="-67" y="3229"/>
                    <a:pt x="28" y="1600"/>
                    <a:pt x="331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0" name="Google Shape;1400;p12"/>
            <p:cNvSpPr/>
            <p:nvPr/>
          </p:nvSpPr>
          <p:spPr>
            <a:xfrm>
              <a:off x="2362866" y="1465363"/>
              <a:ext cx="372536" cy="450662"/>
            </a:xfrm>
            <a:custGeom>
              <a:avLst/>
              <a:gdLst/>
              <a:ahLst/>
              <a:cxnLst/>
              <a:rect l="l" t="t" r="r" b="b"/>
              <a:pathLst>
                <a:path w="372536" h="450662" extrusionOk="0">
                  <a:moveTo>
                    <a:pt x="2903" y="30848"/>
                  </a:moveTo>
                  <a:cubicBezTo>
                    <a:pt x="-11194" y="119145"/>
                    <a:pt x="27954" y="152006"/>
                    <a:pt x="79103" y="170865"/>
                  </a:cubicBezTo>
                  <a:cubicBezTo>
                    <a:pt x="115679" y="184296"/>
                    <a:pt x="168162" y="205060"/>
                    <a:pt x="168162" y="205060"/>
                  </a:cubicBezTo>
                  <a:cubicBezTo>
                    <a:pt x="168162" y="205060"/>
                    <a:pt x="167400" y="224110"/>
                    <a:pt x="167019" y="267925"/>
                  </a:cubicBezTo>
                  <a:cubicBezTo>
                    <a:pt x="167019" y="306025"/>
                    <a:pt x="171686" y="445947"/>
                    <a:pt x="171686" y="445947"/>
                  </a:cubicBezTo>
                  <a:cubicBezTo>
                    <a:pt x="183944" y="452234"/>
                    <a:pt x="198481" y="452234"/>
                    <a:pt x="210739" y="445947"/>
                  </a:cubicBezTo>
                  <a:cubicBezTo>
                    <a:pt x="210739" y="445947"/>
                    <a:pt x="231313" y="338886"/>
                    <a:pt x="235694" y="290595"/>
                  </a:cubicBezTo>
                  <a:cubicBezTo>
                    <a:pt x="241600" y="225063"/>
                    <a:pt x="251601" y="182200"/>
                    <a:pt x="248267" y="168103"/>
                  </a:cubicBezTo>
                  <a:cubicBezTo>
                    <a:pt x="245314" y="155721"/>
                    <a:pt x="173782" y="120478"/>
                    <a:pt x="151017" y="101428"/>
                  </a:cubicBezTo>
                  <a:lnTo>
                    <a:pt x="301036" y="151720"/>
                  </a:lnTo>
                  <a:cubicBezTo>
                    <a:pt x="298036" y="167932"/>
                    <a:pt x="296538" y="184381"/>
                    <a:pt x="296559" y="200869"/>
                  </a:cubicBezTo>
                  <a:cubicBezTo>
                    <a:pt x="297892" y="252780"/>
                    <a:pt x="300845" y="365271"/>
                    <a:pt x="300845" y="365271"/>
                  </a:cubicBezTo>
                  <a:cubicBezTo>
                    <a:pt x="300845" y="365271"/>
                    <a:pt x="321419" y="380130"/>
                    <a:pt x="338945" y="365271"/>
                  </a:cubicBezTo>
                  <a:cubicBezTo>
                    <a:pt x="338945" y="365271"/>
                    <a:pt x="377045" y="142576"/>
                    <a:pt x="372092" y="113144"/>
                  </a:cubicBezTo>
                  <a:cubicBezTo>
                    <a:pt x="367711" y="85140"/>
                    <a:pt x="235599" y="27990"/>
                    <a:pt x="212263" y="8369"/>
                  </a:cubicBezTo>
                  <a:cubicBezTo>
                    <a:pt x="204058" y="1673"/>
                    <a:pt x="193384" y="-1204"/>
                    <a:pt x="182926" y="463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1" name="Google Shape;1401;p12"/>
            <p:cNvSpPr/>
            <p:nvPr/>
          </p:nvSpPr>
          <p:spPr>
            <a:xfrm>
              <a:off x="2393925" y="1163883"/>
              <a:ext cx="117160" cy="114020"/>
            </a:xfrm>
            <a:custGeom>
              <a:avLst/>
              <a:gdLst/>
              <a:ahLst/>
              <a:cxnLst/>
              <a:rect l="l" t="t" r="r" b="b"/>
              <a:pathLst>
                <a:path w="117160" h="114020" extrusionOk="0">
                  <a:moveTo>
                    <a:pt x="24041" y="0"/>
                  </a:moveTo>
                  <a:cubicBezTo>
                    <a:pt x="24041" y="0"/>
                    <a:pt x="26232" y="42101"/>
                    <a:pt x="25279" y="45815"/>
                  </a:cubicBezTo>
                  <a:cubicBezTo>
                    <a:pt x="24327" y="49530"/>
                    <a:pt x="6229" y="61817"/>
                    <a:pt x="609" y="66294"/>
                  </a:cubicBezTo>
                  <a:cubicBezTo>
                    <a:pt x="-5010" y="70771"/>
                    <a:pt x="29661" y="104394"/>
                    <a:pt x="46425" y="112300"/>
                  </a:cubicBezTo>
                  <a:cubicBezTo>
                    <a:pt x="63189" y="120205"/>
                    <a:pt x="116148" y="99727"/>
                    <a:pt x="117100" y="74200"/>
                  </a:cubicBezTo>
                  <a:cubicBezTo>
                    <a:pt x="118053" y="48673"/>
                    <a:pt x="107575" y="26575"/>
                    <a:pt x="99860" y="25146"/>
                  </a:cubicBezTo>
                  <a:cubicBezTo>
                    <a:pt x="92145" y="23717"/>
                    <a:pt x="24041" y="0"/>
                    <a:pt x="24041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2" name="Google Shape;1402;p12"/>
            <p:cNvSpPr/>
            <p:nvPr/>
          </p:nvSpPr>
          <p:spPr>
            <a:xfrm>
              <a:off x="2362970" y="1179922"/>
              <a:ext cx="189574" cy="370837"/>
            </a:xfrm>
            <a:custGeom>
              <a:avLst/>
              <a:gdLst/>
              <a:ahLst/>
              <a:cxnLst/>
              <a:rect l="l" t="t" r="r" b="b"/>
              <a:pathLst>
                <a:path w="189574" h="370837" extrusionOk="0">
                  <a:moveTo>
                    <a:pt x="50329" y="37015"/>
                  </a:moveTo>
                  <a:cubicBezTo>
                    <a:pt x="50329" y="37015"/>
                    <a:pt x="80809" y="82450"/>
                    <a:pt x="123386" y="86736"/>
                  </a:cubicBezTo>
                  <a:cubicBezTo>
                    <a:pt x="136816" y="73496"/>
                    <a:pt x="137959" y="26442"/>
                    <a:pt x="119385" y="11393"/>
                  </a:cubicBezTo>
                  <a:cubicBezTo>
                    <a:pt x="119385" y="11393"/>
                    <a:pt x="136530" y="-2323"/>
                    <a:pt x="147960" y="344"/>
                  </a:cubicBezTo>
                  <a:cubicBezTo>
                    <a:pt x="160529" y="7926"/>
                    <a:pt x="169882" y="19861"/>
                    <a:pt x="174249" y="33872"/>
                  </a:cubicBezTo>
                  <a:cubicBezTo>
                    <a:pt x="185150" y="65076"/>
                    <a:pt x="190313" y="97985"/>
                    <a:pt x="189489" y="131027"/>
                  </a:cubicBezTo>
                  <a:cubicBezTo>
                    <a:pt x="188727" y="175604"/>
                    <a:pt x="189489" y="288380"/>
                    <a:pt x="189489" y="288380"/>
                  </a:cubicBezTo>
                  <a:cubicBezTo>
                    <a:pt x="184440" y="315326"/>
                    <a:pt x="168114" y="338824"/>
                    <a:pt x="144626" y="352960"/>
                  </a:cubicBezTo>
                  <a:cubicBezTo>
                    <a:pt x="113965" y="370266"/>
                    <a:pt x="77860" y="375239"/>
                    <a:pt x="43661" y="366866"/>
                  </a:cubicBezTo>
                  <a:cubicBezTo>
                    <a:pt x="26445" y="363208"/>
                    <a:pt x="12392" y="350816"/>
                    <a:pt x="6609" y="334195"/>
                  </a:cubicBezTo>
                  <a:cubicBezTo>
                    <a:pt x="8609" y="302858"/>
                    <a:pt x="20992" y="238945"/>
                    <a:pt x="16134" y="199226"/>
                  </a:cubicBezTo>
                  <a:cubicBezTo>
                    <a:pt x="11276" y="159507"/>
                    <a:pt x="2609" y="130551"/>
                    <a:pt x="418" y="98832"/>
                  </a:cubicBezTo>
                  <a:cubicBezTo>
                    <a:pt x="-1773" y="67114"/>
                    <a:pt x="4609" y="67686"/>
                    <a:pt x="20611" y="56351"/>
                  </a:cubicBezTo>
                  <a:cubicBezTo>
                    <a:pt x="30053" y="49217"/>
                    <a:pt x="39984" y="42759"/>
                    <a:pt x="50329" y="37015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3" name="Google Shape;1403;p12"/>
            <p:cNvSpPr/>
            <p:nvPr/>
          </p:nvSpPr>
          <p:spPr>
            <a:xfrm>
              <a:off x="2389574" y="1045793"/>
              <a:ext cx="126365" cy="153696"/>
            </a:xfrm>
            <a:custGeom>
              <a:avLst/>
              <a:gdLst/>
              <a:ahLst/>
              <a:cxnLst/>
              <a:rect l="l" t="t" r="r" b="b"/>
              <a:pathLst>
                <a:path w="126365" h="153696" extrusionOk="0">
                  <a:moveTo>
                    <a:pt x="123547" y="55607"/>
                  </a:moveTo>
                  <a:lnTo>
                    <a:pt x="123547" y="55607"/>
                  </a:lnTo>
                  <a:cubicBezTo>
                    <a:pt x="118499" y="22936"/>
                    <a:pt x="94972" y="-1543"/>
                    <a:pt x="61349" y="76"/>
                  </a:cubicBezTo>
                  <a:cubicBezTo>
                    <a:pt x="25578" y="2019"/>
                    <a:pt x="-1846" y="32594"/>
                    <a:pt x="97" y="68361"/>
                  </a:cubicBezTo>
                  <a:cubicBezTo>
                    <a:pt x="99" y="68399"/>
                    <a:pt x="101" y="68427"/>
                    <a:pt x="103" y="68465"/>
                  </a:cubicBezTo>
                  <a:cubicBezTo>
                    <a:pt x="1271" y="88611"/>
                    <a:pt x="11858" y="107032"/>
                    <a:pt x="28678" y="118186"/>
                  </a:cubicBezTo>
                  <a:cubicBezTo>
                    <a:pt x="29839" y="123139"/>
                    <a:pt x="31598" y="127940"/>
                    <a:pt x="33917" y="132473"/>
                  </a:cubicBezTo>
                  <a:cubicBezTo>
                    <a:pt x="45728" y="146380"/>
                    <a:pt x="81542" y="155048"/>
                    <a:pt x="92114" y="153524"/>
                  </a:cubicBezTo>
                  <a:cubicBezTo>
                    <a:pt x="104686" y="152400"/>
                    <a:pt x="115295" y="143713"/>
                    <a:pt x="118880" y="131616"/>
                  </a:cubicBezTo>
                  <a:cubicBezTo>
                    <a:pt x="129833" y="105899"/>
                    <a:pt x="126309" y="71609"/>
                    <a:pt x="123547" y="55607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4" name="Google Shape;1404;p12"/>
            <p:cNvSpPr/>
            <p:nvPr/>
          </p:nvSpPr>
          <p:spPr>
            <a:xfrm>
              <a:off x="2377852" y="1032078"/>
              <a:ext cx="133256" cy="131805"/>
            </a:xfrm>
            <a:custGeom>
              <a:avLst/>
              <a:gdLst/>
              <a:ahLst/>
              <a:cxnLst/>
              <a:rect l="l" t="t" r="r" b="b"/>
              <a:pathLst>
                <a:path w="133256" h="131805" extrusionOk="0">
                  <a:moveTo>
                    <a:pt x="40114" y="131806"/>
                  </a:moveTo>
                  <a:lnTo>
                    <a:pt x="40114" y="131806"/>
                  </a:lnTo>
                  <a:lnTo>
                    <a:pt x="43162" y="103231"/>
                  </a:lnTo>
                  <a:cubicBezTo>
                    <a:pt x="43162" y="103231"/>
                    <a:pt x="19921" y="43033"/>
                    <a:pt x="74880" y="54653"/>
                  </a:cubicBezTo>
                  <a:cubicBezTo>
                    <a:pt x="111170" y="62273"/>
                    <a:pt x="120314" y="65512"/>
                    <a:pt x="131363" y="41223"/>
                  </a:cubicBezTo>
                  <a:cubicBezTo>
                    <a:pt x="142412" y="16934"/>
                    <a:pt x="103455" y="-5068"/>
                    <a:pt x="57164" y="1028"/>
                  </a:cubicBezTo>
                  <a:cubicBezTo>
                    <a:pt x="24162" y="4533"/>
                    <a:pt x="-666" y="32717"/>
                    <a:pt x="14" y="65893"/>
                  </a:cubicBezTo>
                  <a:cubicBezTo>
                    <a:pt x="1252" y="83895"/>
                    <a:pt x="6014" y="120185"/>
                    <a:pt x="40114" y="131806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5" name="Google Shape;1405;p12"/>
            <p:cNvSpPr/>
            <p:nvPr/>
          </p:nvSpPr>
          <p:spPr>
            <a:xfrm>
              <a:off x="2511120" y="1180647"/>
              <a:ext cx="61436" cy="88868"/>
            </a:xfrm>
            <a:custGeom>
              <a:avLst/>
              <a:gdLst/>
              <a:ahLst/>
              <a:cxnLst/>
              <a:rect l="l" t="t" r="r" b="b"/>
              <a:pathLst>
                <a:path w="61436" h="88868" extrusionOk="0">
                  <a:moveTo>
                    <a:pt x="39243" y="88868"/>
                  </a:moveTo>
                  <a:cubicBezTo>
                    <a:pt x="47575" y="88601"/>
                    <a:pt x="55499" y="85192"/>
                    <a:pt x="61436" y="79343"/>
                  </a:cubicBezTo>
                  <a:cubicBezTo>
                    <a:pt x="60198" y="63722"/>
                    <a:pt x="40196" y="4381"/>
                    <a:pt x="0" y="0"/>
                  </a:cubicBezTo>
                  <a:cubicBezTo>
                    <a:pt x="10976" y="7630"/>
                    <a:pt x="19668" y="18098"/>
                    <a:pt x="25146" y="30290"/>
                  </a:cubicBezTo>
                  <a:cubicBezTo>
                    <a:pt x="31347" y="49425"/>
                    <a:pt x="36060" y="69009"/>
                    <a:pt x="39243" y="8886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6" name="Google Shape;1406;p12"/>
            <p:cNvSpPr/>
            <p:nvPr/>
          </p:nvSpPr>
          <p:spPr>
            <a:xfrm>
              <a:off x="6137574" y="3350157"/>
              <a:ext cx="432244" cy="249555"/>
            </a:xfrm>
            <a:custGeom>
              <a:avLst/>
              <a:gdLst/>
              <a:ahLst/>
              <a:cxnLst/>
              <a:rect l="l" t="t" r="r" b="b"/>
              <a:pathLst>
                <a:path w="432244" h="249555" extrusionOk="0">
                  <a:moveTo>
                    <a:pt x="432245" y="124778"/>
                  </a:moveTo>
                  <a:cubicBezTo>
                    <a:pt x="432245" y="193690"/>
                    <a:pt x="335483" y="249555"/>
                    <a:pt x="216122" y="249555"/>
                  </a:cubicBezTo>
                  <a:cubicBezTo>
                    <a:pt x="96761" y="249555"/>
                    <a:pt x="0" y="193690"/>
                    <a:pt x="0" y="124778"/>
                  </a:cubicBezTo>
                  <a:cubicBezTo>
                    <a:pt x="0" y="55865"/>
                    <a:pt x="96761" y="0"/>
                    <a:pt x="216122" y="0"/>
                  </a:cubicBezTo>
                  <a:cubicBezTo>
                    <a:pt x="335483" y="0"/>
                    <a:pt x="432245" y="55865"/>
                    <a:pt x="432245" y="12477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7" name="Google Shape;1407;p12"/>
            <p:cNvSpPr/>
            <p:nvPr/>
          </p:nvSpPr>
          <p:spPr>
            <a:xfrm>
              <a:off x="6267054" y="2297586"/>
              <a:ext cx="217597" cy="318657"/>
            </a:xfrm>
            <a:custGeom>
              <a:avLst/>
              <a:gdLst/>
              <a:ahLst/>
              <a:cxnLst/>
              <a:rect l="l" t="t" r="r" b="b"/>
              <a:pathLst>
                <a:path w="217597" h="318657" extrusionOk="0">
                  <a:moveTo>
                    <a:pt x="77117" y="10535"/>
                  </a:moveTo>
                  <a:cubicBezTo>
                    <a:pt x="85785" y="-3371"/>
                    <a:pt x="151983" y="-12515"/>
                    <a:pt x="173796" y="43587"/>
                  </a:cubicBezTo>
                  <a:cubicBezTo>
                    <a:pt x="181987" y="64828"/>
                    <a:pt x="180749" y="119216"/>
                    <a:pt x="187702" y="153315"/>
                  </a:cubicBezTo>
                  <a:cubicBezTo>
                    <a:pt x="194655" y="187415"/>
                    <a:pt x="210848" y="206846"/>
                    <a:pt x="216277" y="234563"/>
                  </a:cubicBezTo>
                  <a:cubicBezTo>
                    <a:pt x="221706" y="262281"/>
                    <a:pt x="212658" y="308668"/>
                    <a:pt x="145888" y="316954"/>
                  </a:cubicBezTo>
                  <a:cubicBezTo>
                    <a:pt x="79117" y="325241"/>
                    <a:pt x="27778" y="301715"/>
                    <a:pt x="11966" y="280379"/>
                  </a:cubicBezTo>
                  <a:cubicBezTo>
                    <a:pt x="-3845" y="259043"/>
                    <a:pt x="-4131" y="213704"/>
                    <a:pt x="11966" y="189605"/>
                  </a:cubicBezTo>
                  <a:cubicBezTo>
                    <a:pt x="28063" y="165507"/>
                    <a:pt x="40541" y="145505"/>
                    <a:pt x="40541" y="113405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8" name="Google Shape;1408;p12"/>
            <p:cNvSpPr/>
            <p:nvPr/>
          </p:nvSpPr>
          <p:spPr>
            <a:xfrm>
              <a:off x="6260770" y="2526901"/>
              <a:ext cx="40647" cy="235450"/>
            </a:xfrm>
            <a:custGeom>
              <a:avLst/>
              <a:gdLst/>
              <a:ahLst/>
              <a:cxnLst/>
              <a:rect l="l" t="t" r="r" b="b"/>
              <a:pathLst>
                <a:path w="40647" h="235450" extrusionOk="0">
                  <a:moveTo>
                    <a:pt x="4152" y="15917"/>
                  </a:moveTo>
                  <a:cubicBezTo>
                    <a:pt x="4152" y="15917"/>
                    <a:pt x="-11564" y="127074"/>
                    <a:pt x="18154" y="205274"/>
                  </a:cubicBezTo>
                  <a:cubicBezTo>
                    <a:pt x="47872" y="283474"/>
                    <a:pt x="39585" y="184986"/>
                    <a:pt x="39585" y="184986"/>
                  </a:cubicBezTo>
                  <a:lnTo>
                    <a:pt x="32442" y="161554"/>
                  </a:lnTo>
                  <a:cubicBezTo>
                    <a:pt x="32442" y="161554"/>
                    <a:pt x="26536" y="71067"/>
                    <a:pt x="29013" y="48873"/>
                  </a:cubicBezTo>
                  <a:cubicBezTo>
                    <a:pt x="31489" y="26680"/>
                    <a:pt x="30918" y="7630"/>
                    <a:pt x="32442" y="5820"/>
                  </a:cubicBezTo>
                  <a:cubicBezTo>
                    <a:pt x="33966" y="4011"/>
                    <a:pt x="26632" y="486"/>
                    <a:pt x="23488" y="10"/>
                  </a:cubicBezTo>
                  <a:cubicBezTo>
                    <a:pt x="20345" y="-466"/>
                    <a:pt x="4152" y="15917"/>
                    <a:pt x="4152" y="15917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9" name="Google Shape;1409;p12"/>
            <p:cNvSpPr/>
            <p:nvPr/>
          </p:nvSpPr>
          <p:spPr>
            <a:xfrm>
              <a:off x="6283969" y="2294668"/>
              <a:ext cx="103921" cy="128329"/>
            </a:xfrm>
            <a:custGeom>
              <a:avLst/>
              <a:gdLst/>
              <a:ahLst/>
              <a:cxnLst/>
              <a:rect l="l" t="t" r="r" b="b"/>
              <a:pathLst>
                <a:path w="103921" h="128329" extrusionOk="0">
                  <a:moveTo>
                    <a:pt x="103921" y="3833"/>
                  </a:moveTo>
                  <a:cubicBezTo>
                    <a:pt x="103921" y="3833"/>
                    <a:pt x="54105" y="-10550"/>
                    <a:pt x="23911" y="16406"/>
                  </a:cubicBezTo>
                  <a:cubicBezTo>
                    <a:pt x="3585" y="35104"/>
                    <a:pt x="-4645" y="63564"/>
                    <a:pt x="2575" y="90225"/>
                  </a:cubicBezTo>
                  <a:cubicBezTo>
                    <a:pt x="6576" y="105941"/>
                    <a:pt x="14672" y="127468"/>
                    <a:pt x="27150" y="128325"/>
                  </a:cubicBezTo>
                  <a:cubicBezTo>
                    <a:pt x="39627" y="129182"/>
                    <a:pt x="103921" y="3833"/>
                    <a:pt x="103921" y="383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0" name="Google Shape;1410;p12"/>
            <p:cNvSpPr/>
            <p:nvPr/>
          </p:nvSpPr>
          <p:spPr>
            <a:xfrm>
              <a:off x="6304395" y="2434900"/>
              <a:ext cx="128622" cy="143860"/>
            </a:xfrm>
            <a:custGeom>
              <a:avLst/>
              <a:gdLst/>
              <a:ahLst/>
              <a:cxnLst/>
              <a:rect l="l" t="t" r="r" b="b"/>
              <a:pathLst>
                <a:path w="128622" h="143860" extrusionOk="0">
                  <a:moveTo>
                    <a:pt x="102545" y="0"/>
                  </a:moveTo>
                  <a:cubicBezTo>
                    <a:pt x="102545" y="0"/>
                    <a:pt x="99307" y="55531"/>
                    <a:pt x="100355" y="59627"/>
                  </a:cubicBezTo>
                  <a:cubicBezTo>
                    <a:pt x="101402" y="63722"/>
                    <a:pt x="122071" y="67628"/>
                    <a:pt x="127977" y="72485"/>
                  </a:cubicBezTo>
                  <a:cubicBezTo>
                    <a:pt x="133883" y="77343"/>
                    <a:pt x="97783" y="133636"/>
                    <a:pt x="79400" y="142018"/>
                  </a:cubicBezTo>
                  <a:cubicBezTo>
                    <a:pt x="61016" y="150400"/>
                    <a:pt x="4343" y="129064"/>
                    <a:pt x="437" y="100774"/>
                  </a:cubicBezTo>
                  <a:cubicBezTo>
                    <a:pt x="-3182" y="74866"/>
                    <a:pt x="16630" y="54673"/>
                    <a:pt x="24345" y="47625"/>
                  </a:cubicBezTo>
                  <a:cubicBezTo>
                    <a:pt x="29546" y="47282"/>
                    <a:pt x="34765" y="47282"/>
                    <a:pt x="39966" y="47625"/>
                  </a:cubicBezTo>
                  <a:lnTo>
                    <a:pt x="41585" y="20764"/>
                  </a:lnTo>
                  <a:cubicBezTo>
                    <a:pt x="66446" y="11906"/>
                    <a:pt x="102545" y="0"/>
                    <a:pt x="102545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1" name="Google Shape;1411;p12"/>
            <p:cNvSpPr/>
            <p:nvPr/>
          </p:nvSpPr>
          <p:spPr>
            <a:xfrm>
              <a:off x="6266985" y="2481191"/>
              <a:ext cx="187397" cy="215209"/>
            </a:xfrm>
            <a:custGeom>
              <a:avLst/>
              <a:gdLst/>
              <a:ahLst/>
              <a:cxnLst/>
              <a:rect l="l" t="t" r="r" b="b"/>
              <a:pathLst>
                <a:path w="187397" h="215209" extrusionOk="0">
                  <a:moveTo>
                    <a:pt x="147575" y="18193"/>
                  </a:moveTo>
                  <a:cubicBezTo>
                    <a:pt x="163196" y="20669"/>
                    <a:pt x="181008" y="28956"/>
                    <a:pt x="183485" y="37243"/>
                  </a:cubicBezTo>
                  <a:cubicBezTo>
                    <a:pt x="189933" y="68008"/>
                    <a:pt x="188390" y="99917"/>
                    <a:pt x="179008" y="129921"/>
                  </a:cubicBezTo>
                  <a:cubicBezTo>
                    <a:pt x="165482" y="165640"/>
                    <a:pt x="156434" y="188405"/>
                    <a:pt x="148623" y="203835"/>
                  </a:cubicBezTo>
                  <a:cubicBezTo>
                    <a:pt x="148623" y="203835"/>
                    <a:pt x="81091" y="232410"/>
                    <a:pt x="26703" y="198977"/>
                  </a:cubicBezTo>
                  <a:cubicBezTo>
                    <a:pt x="26703" y="198977"/>
                    <a:pt x="22893" y="160877"/>
                    <a:pt x="22703" y="140208"/>
                  </a:cubicBezTo>
                  <a:cubicBezTo>
                    <a:pt x="-27589" y="96393"/>
                    <a:pt x="15368" y="42291"/>
                    <a:pt x="57945" y="286"/>
                  </a:cubicBezTo>
                  <a:cubicBezTo>
                    <a:pt x="63050" y="-95"/>
                    <a:pt x="68175" y="-95"/>
                    <a:pt x="73280" y="286"/>
                  </a:cubicBezTo>
                  <a:cubicBezTo>
                    <a:pt x="73280" y="286"/>
                    <a:pt x="35180" y="45244"/>
                    <a:pt x="61755" y="70771"/>
                  </a:cubicBezTo>
                  <a:cubicBezTo>
                    <a:pt x="118238" y="53721"/>
                    <a:pt x="129478" y="28384"/>
                    <a:pt x="147575" y="1819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2" name="Google Shape;1412;p12"/>
            <p:cNvSpPr/>
            <p:nvPr/>
          </p:nvSpPr>
          <p:spPr>
            <a:xfrm>
              <a:off x="6300305" y="2304949"/>
              <a:ext cx="138529" cy="170431"/>
            </a:xfrm>
            <a:custGeom>
              <a:avLst/>
              <a:gdLst/>
              <a:ahLst/>
              <a:cxnLst/>
              <a:rect l="l" t="t" r="r" b="b"/>
              <a:pathLst>
                <a:path w="138529" h="170431" extrusionOk="0">
                  <a:moveTo>
                    <a:pt x="2908" y="60608"/>
                  </a:moveTo>
                  <a:lnTo>
                    <a:pt x="2908" y="60608"/>
                  </a:lnTo>
                  <a:cubicBezTo>
                    <a:pt x="8528" y="24890"/>
                    <a:pt x="34245" y="-2066"/>
                    <a:pt x="71107" y="125"/>
                  </a:cubicBezTo>
                  <a:cubicBezTo>
                    <a:pt x="110150" y="1972"/>
                    <a:pt x="140297" y="35129"/>
                    <a:pt x="138449" y="74172"/>
                  </a:cubicBezTo>
                  <a:cubicBezTo>
                    <a:pt x="137372" y="96775"/>
                    <a:pt x="125552" y="117511"/>
                    <a:pt x="106635" y="129950"/>
                  </a:cubicBezTo>
                  <a:cubicBezTo>
                    <a:pt x="105369" y="135322"/>
                    <a:pt x="103483" y="140533"/>
                    <a:pt x="101016" y="145476"/>
                  </a:cubicBezTo>
                  <a:cubicBezTo>
                    <a:pt x="87966" y="160716"/>
                    <a:pt x="53391" y="170336"/>
                    <a:pt x="41865" y="170432"/>
                  </a:cubicBezTo>
                  <a:cubicBezTo>
                    <a:pt x="32340" y="170432"/>
                    <a:pt x="23482" y="161383"/>
                    <a:pt x="14243" y="146048"/>
                  </a:cubicBezTo>
                  <a:cubicBezTo>
                    <a:pt x="-5093" y="113663"/>
                    <a:pt x="-140" y="78230"/>
                    <a:pt x="2908" y="60608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3" name="Google Shape;1413;p12"/>
            <p:cNvSpPr/>
            <p:nvPr/>
          </p:nvSpPr>
          <p:spPr>
            <a:xfrm>
              <a:off x="6305880" y="2304032"/>
              <a:ext cx="138474" cy="130867"/>
            </a:xfrm>
            <a:custGeom>
              <a:avLst/>
              <a:gdLst/>
              <a:ahLst/>
              <a:cxnLst/>
              <a:rect l="l" t="t" r="r" b="b"/>
              <a:pathLst>
                <a:path w="138474" h="130867" extrusionOk="0">
                  <a:moveTo>
                    <a:pt x="76867" y="1709"/>
                  </a:moveTo>
                  <a:cubicBezTo>
                    <a:pt x="102679" y="6757"/>
                    <a:pt x="123920" y="13996"/>
                    <a:pt x="130969" y="39332"/>
                  </a:cubicBezTo>
                  <a:cubicBezTo>
                    <a:pt x="135731" y="56858"/>
                    <a:pt x="142018" y="90101"/>
                    <a:pt x="136017" y="104102"/>
                  </a:cubicBezTo>
                  <a:lnTo>
                    <a:pt x="132398" y="114294"/>
                  </a:lnTo>
                  <a:lnTo>
                    <a:pt x="101060" y="130868"/>
                  </a:lnTo>
                  <a:cubicBezTo>
                    <a:pt x="101060" y="130868"/>
                    <a:pt x="86487" y="118676"/>
                    <a:pt x="91059" y="83243"/>
                  </a:cubicBezTo>
                  <a:cubicBezTo>
                    <a:pt x="90850" y="78423"/>
                    <a:pt x="89335" y="73746"/>
                    <a:pt x="86678" y="69717"/>
                  </a:cubicBezTo>
                  <a:cubicBezTo>
                    <a:pt x="84687" y="66364"/>
                    <a:pt x="83211" y="62735"/>
                    <a:pt x="82296" y="58954"/>
                  </a:cubicBezTo>
                  <a:cubicBezTo>
                    <a:pt x="78591" y="49353"/>
                    <a:pt x="71371" y="41514"/>
                    <a:pt x="62103" y="37046"/>
                  </a:cubicBezTo>
                  <a:cubicBezTo>
                    <a:pt x="38767" y="23997"/>
                    <a:pt x="4953" y="35237"/>
                    <a:pt x="0" y="39999"/>
                  </a:cubicBezTo>
                  <a:cubicBezTo>
                    <a:pt x="13221" y="10548"/>
                    <a:pt x="45396" y="-5483"/>
                    <a:pt x="76867" y="1709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4" name="Google Shape;1414;p12"/>
            <p:cNvSpPr/>
            <p:nvPr/>
          </p:nvSpPr>
          <p:spPr>
            <a:xfrm>
              <a:off x="6412912" y="2510225"/>
              <a:ext cx="93089" cy="307779"/>
            </a:xfrm>
            <a:custGeom>
              <a:avLst/>
              <a:gdLst/>
              <a:ahLst/>
              <a:cxnLst/>
              <a:rect l="l" t="t" r="r" b="b"/>
              <a:pathLst>
                <a:path w="93089" h="307779" extrusionOk="0">
                  <a:moveTo>
                    <a:pt x="39367" y="248524"/>
                  </a:moveTo>
                  <a:cubicBezTo>
                    <a:pt x="45177" y="212329"/>
                    <a:pt x="56036" y="188898"/>
                    <a:pt x="50988" y="168990"/>
                  </a:cubicBezTo>
                  <a:cubicBezTo>
                    <a:pt x="39739" y="128738"/>
                    <a:pt x="25013" y="89542"/>
                    <a:pt x="6982" y="51833"/>
                  </a:cubicBezTo>
                  <a:cubicBezTo>
                    <a:pt x="-4448" y="29354"/>
                    <a:pt x="-924" y="13733"/>
                    <a:pt x="10887" y="4779"/>
                  </a:cubicBezTo>
                  <a:cubicBezTo>
                    <a:pt x="24222" y="-4746"/>
                    <a:pt x="36891" y="-840"/>
                    <a:pt x="48987" y="23829"/>
                  </a:cubicBezTo>
                  <a:cubicBezTo>
                    <a:pt x="64132" y="55167"/>
                    <a:pt x="81086" y="87361"/>
                    <a:pt x="89373" y="134034"/>
                  </a:cubicBezTo>
                  <a:cubicBezTo>
                    <a:pt x="94688" y="164228"/>
                    <a:pt x="94298" y="195136"/>
                    <a:pt x="88230" y="225188"/>
                  </a:cubicBezTo>
                  <a:cubicBezTo>
                    <a:pt x="83087" y="257668"/>
                    <a:pt x="72800" y="275956"/>
                    <a:pt x="60513" y="306436"/>
                  </a:cubicBezTo>
                  <a:cubicBezTo>
                    <a:pt x="57084" y="315199"/>
                    <a:pt x="34414" y="279385"/>
                    <a:pt x="39367" y="24852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5" name="Google Shape;1415;p12"/>
            <p:cNvSpPr/>
            <p:nvPr/>
          </p:nvSpPr>
          <p:spPr>
            <a:xfrm>
              <a:off x="6328850" y="3433403"/>
              <a:ext cx="108744" cy="83141"/>
            </a:xfrm>
            <a:custGeom>
              <a:avLst/>
              <a:gdLst/>
              <a:ahLst/>
              <a:cxnLst/>
              <a:rect l="l" t="t" r="r" b="b"/>
              <a:pathLst>
                <a:path w="108744" h="83141" extrusionOk="0">
                  <a:moveTo>
                    <a:pt x="100855" y="2"/>
                  </a:moveTo>
                  <a:cubicBezTo>
                    <a:pt x="87806" y="10575"/>
                    <a:pt x="67423" y="3241"/>
                    <a:pt x="66470" y="4194"/>
                  </a:cubicBezTo>
                  <a:cubicBezTo>
                    <a:pt x="51297" y="17281"/>
                    <a:pt x="35400" y="29492"/>
                    <a:pt x="18845" y="40769"/>
                  </a:cubicBezTo>
                  <a:cubicBezTo>
                    <a:pt x="10654" y="47151"/>
                    <a:pt x="-2014" y="55724"/>
                    <a:pt x="271" y="68106"/>
                  </a:cubicBezTo>
                  <a:cubicBezTo>
                    <a:pt x="4367" y="90109"/>
                    <a:pt x="39610" y="83346"/>
                    <a:pt x="52945" y="76584"/>
                  </a:cubicBezTo>
                  <a:cubicBezTo>
                    <a:pt x="66280" y="69821"/>
                    <a:pt x="77043" y="58677"/>
                    <a:pt x="89616" y="50866"/>
                  </a:cubicBezTo>
                  <a:cubicBezTo>
                    <a:pt x="98665" y="45246"/>
                    <a:pt x="107428" y="42389"/>
                    <a:pt x="108666" y="31054"/>
                  </a:cubicBezTo>
                  <a:cubicBezTo>
                    <a:pt x="109523" y="24196"/>
                    <a:pt x="103142" y="-283"/>
                    <a:pt x="100855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6" name="Google Shape;1416;p12"/>
            <p:cNvSpPr/>
            <p:nvPr/>
          </p:nvSpPr>
          <p:spPr>
            <a:xfrm>
              <a:off x="6329407" y="3459885"/>
              <a:ext cx="108204" cy="56238"/>
            </a:xfrm>
            <a:custGeom>
              <a:avLst/>
              <a:gdLst/>
              <a:ahLst/>
              <a:cxnLst/>
              <a:rect l="l" t="t" r="r" b="b"/>
              <a:pathLst>
                <a:path w="108204" h="56238" extrusionOk="0">
                  <a:moveTo>
                    <a:pt x="107918" y="0"/>
                  </a:moveTo>
                  <a:cubicBezTo>
                    <a:pt x="106204" y="10859"/>
                    <a:pt x="97536" y="13907"/>
                    <a:pt x="88868" y="19050"/>
                  </a:cubicBezTo>
                  <a:cubicBezTo>
                    <a:pt x="76105" y="26956"/>
                    <a:pt x="64865" y="38100"/>
                    <a:pt x="51530" y="45149"/>
                  </a:cubicBezTo>
                  <a:cubicBezTo>
                    <a:pt x="38195" y="52197"/>
                    <a:pt x="8573" y="57531"/>
                    <a:pt x="0" y="41815"/>
                  </a:cubicBezTo>
                  <a:cubicBezTo>
                    <a:pt x="4667" y="63056"/>
                    <a:pt x="39338" y="56388"/>
                    <a:pt x="52483" y="49721"/>
                  </a:cubicBezTo>
                  <a:cubicBezTo>
                    <a:pt x="65627" y="43053"/>
                    <a:pt x="76581" y="31814"/>
                    <a:pt x="89154" y="24003"/>
                  </a:cubicBezTo>
                  <a:cubicBezTo>
                    <a:pt x="98203" y="18383"/>
                    <a:pt x="106966" y="15526"/>
                    <a:pt x="108204" y="4191"/>
                  </a:cubicBezTo>
                  <a:cubicBezTo>
                    <a:pt x="108214" y="2791"/>
                    <a:pt x="108118" y="1391"/>
                    <a:pt x="107918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7" name="Google Shape;1417;p12"/>
            <p:cNvSpPr/>
            <p:nvPr/>
          </p:nvSpPr>
          <p:spPr>
            <a:xfrm>
              <a:off x="6246119" y="3415021"/>
              <a:ext cx="99827" cy="77341"/>
            </a:xfrm>
            <a:custGeom>
              <a:avLst/>
              <a:gdLst/>
              <a:ahLst/>
              <a:cxnLst/>
              <a:rect l="l" t="t" r="r" b="b"/>
              <a:pathLst>
                <a:path w="99827" h="77341" extrusionOk="0">
                  <a:moveTo>
                    <a:pt x="91860" y="1"/>
                  </a:moveTo>
                  <a:cubicBezTo>
                    <a:pt x="79954" y="9526"/>
                    <a:pt x="61856" y="4288"/>
                    <a:pt x="60999" y="5240"/>
                  </a:cubicBezTo>
                  <a:cubicBezTo>
                    <a:pt x="47045" y="17146"/>
                    <a:pt x="32453" y="28281"/>
                    <a:pt x="17279" y="38578"/>
                  </a:cubicBezTo>
                  <a:cubicBezTo>
                    <a:pt x="9754" y="44388"/>
                    <a:pt x="-1771" y="52294"/>
                    <a:pt x="229" y="63533"/>
                  </a:cubicBezTo>
                  <a:cubicBezTo>
                    <a:pt x="4040" y="83726"/>
                    <a:pt x="36329" y="77535"/>
                    <a:pt x="48521" y="71344"/>
                  </a:cubicBezTo>
                  <a:cubicBezTo>
                    <a:pt x="60713" y="65152"/>
                    <a:pt x="70619" y="54961"/>
                    <a:pt x="82145" y="47817"/>
                  </a:cubicBezTo>
                  <a:cubicBezTo>
                    <a:pt x="90336" y="42673"/>
                    <a:pt x="98433" y="40006"/>
                    <a:pt x="99766" y="29624"/>
                  </a:cubicBezTo>
                  <a:cubicBezTo>
                    <a:pt x="100528" y="23338"/>
                    <a:pt x="94051" y="-189"/>
                    <a:pt x="91860" y="1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8" name="Google Shape;1418;p12"/>
            <p:cNvSpPr/>
            <p:nvPr/>
          </p:nvSpPr>
          <p:spPr>
            <a:xfrm>
              <a:off x="6246063" y="3440454"/>
              <a:ext cx="99536" cy="51729"/>
            </a:xfrm>
            <a:custGeom>
              <a:avLst/>
              <a:gdLst/>
              <a:ahLst/>
              <a:cxnLst/>
              <a:rect l="l" t="t" r="r" b="b"/>
              <a:pathLst>
                <a:path w="99536" h="51729" extrusionOk="0">
                  <a:moveTo>
                    <a:pt x="99536" y="0"/>
                  </a:moveTo>
                  <a:cubicBezTo>
                    <a:pt x="97917" y="10001"/>
                    <a:pt x="90011" y="12668"/>
                    <a:pt x="81820" y="17812"/>
                  </a:cubicBezTo>
                  <a:cubicBezTo>
                    <a:pt x="70104" y="25051"/>
                    <a:pt x="59817" y="35528"/>
                    <a:pt x="47625" y="41720"/>
                  </a:cubicBezTo>
                  <a:cubicBezTo>
                    <a:pt x="35433" y="47911"/>
                    <a:pt x="8287" y="53054"/>
                    <a:pt x="0" y="38671"/>
                  </a:cubicBezTo>
                  <a:cubicBezTo>
                    <a:pt x="4286" y="57721"/>
                    <a:pt x="36004" y="52006"/>
                    <a:pt x="47625" y="45911"/>
                  </a:cubicBezTo>
                  <a:cubicBezTo>
                    <a:pt x="59246" y="39814"/>
                    <a:pt x="69723" y="29528"/>
                    <a:pt x="81248" y="22384"/>
                  </a:cubicBezTo>
                  <a:cubicBezTo>
                    <a:pt x="89440" y="17240"/>
                    <a:pt x="97536" y="14573"/>
                    <a:pt x="98870" y="4191"/>
                  </a:cubicBezTo>
                  <a:cubicBezTo>
                    <a:pt x="99222" y="2819"/>
                    <a:pt x="99441" y="1419"/>
                    <a:pt x="99536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9" name="Google Shape;1419;p12"/>
            <p:cNvSpPr/>
            <p:nvPr/>
          </p:nvSpPr>
          <p:spPr>
            <a:xfrm>
              <a:off x="6262125" y="2696837"/>
              <a:ext cx="213068" cy="744450"/>
            </a:xfrm>
            <a:custGeom>
              <a:avLst/>
              <a:gdLst/>
              <a:ahLst/>
              <a:cxnLst/>
              <a:rect l="l" t="t" r="r" b="b"/>
              <a:pathLst>
                <a:path w="213068" h="744450" extrusionOk="0">
                  <a:moveTo>
                    <a:pt x="5465" y="110490"/>
                  </a:moveTo>
                  <a:cubicBezTo>
                    <a:pt x="11276" y="65437"/>
                    <a:pt x="27849" y="0"/>
                    <a:pt x="27849" y="0"/>
                  </a:cubicBezTo>
                  <a:cubicBezTo>
                    <a:pt x="43546" y="7372"/>
                    <a:pt x="60529" y="11611"/>
                    <a:pt x="77855" y="12478"/>
                  </a:cubicBezTo>
                  <a:cubicBezTo>
                    <a:pt x="103211" y="12316"/>
                    <a:pt x="128490" y="9830"/>
                    <a:pt x="153388" y="5048"/>
                  </a:cubicBezTo>
                  <a:cubicBezTo>
                    <a:pt x="161532" y="19269"/>
                    <a:pt x="170429" y="33033"/>
                    <a:pt x="180059" y="46291"/>
                  </a:cubicBezTo>
                  <a:cubicBezTo>
                    <a:pt x="193012" y="64294"/>
                    <a:pt x="218159" y="103441"/>
                    <a:pt x="212158" y="172879"/>
                  </a:cubicBezTo>
                  <a:cubicBezTo>
                    <a:pt x="208253" y="217932"/>
                    <a:pt x="182916" y="409480"/>
                    <a:pt x="182916" y="409480"/>
                  </a:cubicBezTo>
                  <a:cubicBezTo>
                    <a:pt x="192755" y="441693"/>
                    <a:pt x="197985" y="475145"/>
                    <a:pt x="198442" y="508826"/>
                  </a:cubicBezTo>
                  <a:cubicBezTo>
                    <a:pt x="196156" y="548821"/>
                    <a:pt x="190869" y="588588"/>
                    <a:pt x="182630" y="627793"/>
                  </a:cubicBezTo>
                  <a:lnTo>
                    <a:pt x="167581" y="736568"/>
                  </a:lnTo>
                  <a:cubicBezTo>
                    <a:pt x="167581" y="736568"/>
                    <a:pt x="147483" y="751046"/>
                    <a:pt x="133195" y="740759"/>
                  </a:cubicBezTo>
                  <a:lnTo>
                    <a:pt x="135005" y="634365"/>
                  </a:lnTo>
                  <a:cubicBezTo>
                    <a:pt x="133291" y="608362"/>
                    <a:pt x="130719" y="569976"/>
                    <a:pt x="129004" y="545402"/>
                  </a:cubicBezTo>
                  <a:cubicBezTo>
                    <a:pt x="126337" y="505492"/>
                    <a:pt x="119479" y="442055"/>
                    <a:pt x="117098" y="426148"/>
                  </a:cubicBezTo>
                  <a:cubicBezTo>
                    <a:pt x="114717" y="410242"/>
                    <a:pt x="109954" y="382619"/>
                    <a:pt x="107573" y="351568"/>
                  </a:cubicBezTo>
                  <a:cubicBezTo>
                    <a:pt x="105192" y="320516"/>
                    <a:pt x="93476" y="162973"/>
                    <a:pt x="93476" y="162973"/>
                  </a:cubicBezTo>
                  <a:lnTo>
                    <a:pt x="91857" y="192500"/>
                  </a:lnTo>
                  <a:cubicBezTo>
                    <a:pt x="91857" y="192500"/>
                    <a:pt x="90238" y="240125"/>
                    <a:pt x="83380" y="299561"/>
                  </a:cubicBezTo>
                  <a:cubicBezTo>
                    <a:pt x="76522" y="358997"/>
                    <a:pt x="73855" y="385286"/>
                    <a:pt x="73855" y="385286"/>
                  </a:cubicBezTo>
                  <a:cubicBezTo>
                    <a:pt x="80370" y="397183"/>
                    <a:pt x="84932" y="410042"/>
                    <a:pt x="87380" y="423386"/>
                  </a:cubicBezTo>
                  <a:cubicBezTo>
                    <a:pt x="88619" y="436150"/>
                    <a:pt x="103192" y="537686"/>
                    <a:pt x="94429" y="588740"/>
                  </a:cubicBezTo>
                  <a:lnTo>
                    <a:pt x="76712" y="719138"/>
                  </a:lnTo>
                  <a:cubicBezTo>
                    <a:pt x="67645" y="725376"/>
                    <a:pt x="56138" y="726900"/>
                    <a:pt x="45756" y="723233"/>
                  </a:cubicBezTo>
                  <a:lnTo>
                    <a:pt x="35183" y="591407"/>
                  </a:lnTo>
                  <a:cubicBezTo>
                    <a:pt x="28135" y="541211"/>
                    <a:pt x="13180" y="434912"/>
                    <a:pt x="10895" y="421100"/>
                  </a:cubicBezTo>
                  <a:cubicBezTo>
                    <a:pt x="5808" y="393268"/>
                    <a:pt x="2817" y="365084"/>
                    <a:pt x="1941" y="336804"/>
                  </a:cubicBezTo>
                  <a:cubicBezTo>
                    <a:pt x="-1583" y="279749"/>
                    <a:pt x="-250" y="155543"/>
                    <a:pt x="5465" y="11049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0" name="Google Shape;1420;p12"/>
            <p:cNvSpPr/>
            <p:nvPr/>
          </p:nvSpPr>
          <p:spPr>
            <a:xfrm>
              <a:off x="6253173" y="2679311"/>
              <a:ext cx="226922" cy="495109"/>
            </a:xfrm>
            <a:custGeom>
              <a:avLst/>
              <a:gdLst/>
              <a:ahLst/>
              <a:cxnLst/>
              <a:rect l="l" t="t" r="r" b="b"/>
              <a:pathLst>
                <a:path w="226922" h="495109" extrusionOk="0">
                  <a:moveTo>
                    <a:pt x="162435" y="6001"/>
                  </a:moveTo>
                  <a:lnTo>
                    <a:pt x="201202" y="83915"/>
                  </a:lnTo>
                  <a:cubicBezTo>
                    <a:pt x="201202" y="83915"/>
                    <a:pt x="260447" y="170593"/>
                    <a:pt x="199106" y="393287"/>
                  </a:cubicBezTo>
                  <a:lnTo>
                    <a:pt x="210631" y="461963"/>
                  </a:lnTo>
                  <a:cubicBezTo>
                    <a:pt x="210631" y="461963"/>
                    <a:pt x="94522" y="536543"/>
                    <a:pt x="16798" y="461963"/>
                  </a:cubicBezTo>
                  <a:cubicBezTo>
                    <a:pt x="16798" y="461963"/>
                    <a:pt x="-10158" y="256127"/>
                    <a:pt x="4224" y="161258"/>
                  </a:cubicBezTo>
                  <a:cubicBezTo>
                    <a:pt x="12149" y="106661"/>
                    <a:pt x="24246" y="52749"/>
                    <a:pt x="40420" y="0"/>
                  </a:cubicBezTo>
                  <a:cubicBezTo>
                    <a:pt x="40420" y="0"/>
                    <a:pt x="59470" y="21050"/>
                    <a:pt x="157291" y="7144"/>
                  </a:cubicBezTo>
                </a:path>
              </a:pathLst>
            </a:custGeom>
            <a:solidFill>
              <a:srgbClr val="00B5D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1" name="Google Shape;1421;p12"/>
            <p:cNvSpPr/>
            <p:nvPr/>
          </p:nvSpPr>
          <p:spPr>
            <a:xfrm>
              <a:off x="6408973" y="2507035"/>
              <a:ext cx="76263" cy="95029"/>
            </a:xfrm>
            <a:custGeom>
              <a:avLst/>
              <a:gdLst/>
              <a:ahLst/>
              <a:cxnLst/>
              <a:rect l="l" t="t" r="r" b="b"/>
              <a:pathLst>
                <a:path w="76263" h="95029" extrusionOk="0">
                  <a:moveTo>
                    <a:pt x="76263" y="71216"/>
                  </a:moveTo>
                  <a:cubicBezTo>
                    <a:pt x="76263" y="71216"/>
                    <a:pt x="49307" y="98076"/>
                    <a:pt x="17303" y="94743"/>
                  </a:cubicBezTo>
                  <a:lnTo>
                    <a:pt x="1968" y="42165"/>
                  </a:lnTo>
                  <a:cubicBezTo>
                    <a:pt x="1968" y="42165"/>
                    <a:pt x="-7557" y="14828"/>
                    <a:pt x="15303" y="2826"/>
                  </a:cubicBezTo>
                  <a:cubicBezTo>
                    <a:pt x="38163" y="-9175"/>
                    <a:pt x="62833" y="17685"/>
                    <a:pt x="76263" y="71216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2" name="Google Shape;1422;p12"/>
            <p:cNvSpPr/>
            <p:nvPr/>
          </p:nvSpPr>
          <p:spPr>
            <a:xfrm>
              <a:off x="6261399" y="2481311"/>
              <a:ext cx="63531" cy="66745"/>
            </a:xfrm>
            <a:custGeom>
              <a:avLst/>
              <a:gdLst/>
              <a:ahLst/>
              <a:cxnLst/>
              <a:rect l="l" t="t" r="r" b="b"/>
              <a:pathLst>
                <a:path w="63531" h="66745" extrusionOk="0">
                  <a:moveTo>
                    <a:pt x="63532" y="451"/>
                  </a:moveTo>
                  <a:cubicBezTo>
                    <a:pt x="63532" y="451"/>
                    <a:pt x="32671" y="-9074"/>
                    <a:pt x="0" y="59411"/>
                  </a:cubicBezTo>
                  <a:lnTo>
                    <a:pt x="12192" y="66745"/>
                  </a:lnTo>
                  <a:cubicBezTo>
                    <a:pt x="27499" y="43304"/>
                    <a:pt x="44663" y="21130"/>
                    <a:pt x="63532" y="45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3" name="Google Shape;1423;p12"/>
            <p:cNvSpPr/>
            <p:nvPr/>
          </p:nvSpPr>
          <p:spPr>
            <a:xfrm>
              <a:off x="2608942" y="4557070"/>
              <a:ext cx="432244" cy="249555"/>
            </a:xfrm>
            <a:custGeom>
              <a:avLst/>
              <a:gdLst/>
              <a:ahLst/>
              <a:cxnLst/>
              <a:rect l="l" t="t" r="r" b="b"/>
              <a:pathLst>
                <a:path w="432244" h="249555" extrusionOk="0">
                  <a:moveTo>
                    <a:pt x="432245" y="124777"/>
                  </a:moveTo>
                  <a:cubicBezTo>
                    <a:pt x="432245" y="193690"/>
                    <a:pt x="335483" y="249555"/>
                    <a:pt x="216122" y="249555"/>
                  </a:cubicBezTo>
                  <a:cubicBezTo>
                    <a:pt x="96761" y="249555"/>
                    <a:pt x="0" y="193690"/>
                    <a:pt x="0" y="124777"/>
                  </a:cubicBezTo>
                  <a:cubicBezTo>
                    <a:pt x="0" y="55865"/>
                    <a:pt x="96761" y="0"/>
                    <a:pt x="216122" y="0"/>
                  </a:cubicBezTo>
                  <a:cubicBezTo>
                    <a:pt x="335483" y="0"/>
                    <a:pt x="432245" y="55865"/>
                    <a:pt x="432245" y="124777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4" name="Google Shape;1424;p12"/>
            <p:cNvSpPr/>
            <p:nvPr/>
          </p:nvSpPr>
          <p:spPr>
            <a:xfrm>
              <a:off x="2930982" y="3722965"/>
              <a:ext cx="85002" cy="305847"/>
            </a:xfrm>
            <a:custGeom>
              <a:avLst/>
              <a:gdLst/>
              <a:ahLst/>
              <a:cxnLst/>
              <a:rect l="l" t="t" r="r" b="b"/>
              <a:pathLst>
                <a:path w="85002" h="305847" extrusionOk="0">
                  <a:moveTo>
                    <a:pt x="18764" y="0"/>
                  </a:moveTo>
                  <a:cubicBezTo>
                    <a:pt x="37814" y="5429"/>
                    <a:pt x="48482" y="26289"/>
                    <a:pt x="65056" y="70961"/>
                  </a:cubicBezTo>
                  <a:cubicBezTo>
                    <a:pt x="78848" y="111490"/>
                    <a:pt x="85582" y="154076"/>
                    <a:pt x="84963" y="196882"/>
                  </a:cubicBezTo>
                  <a:cubicBezTo>
                    <a:pt x="79629" y="238982"/>
                    <a:pt x="62198" y="271748"/>
                    <a:pt x="20098" y="305848"/>
                  </a:cubicBezTo>
                  <a:lnTo>
                    <a:pt x="0" y="268986"/>
                  </a:lnTo>
                  <a:cubicBezTo>
                    <a:pt x="0" y="268986"/>
                    <a:pt x="41243" y="232600"/>
                    <a:pt x="45434" y="190500"/>
                  </a:cubicBezTo>
                  <a:cubicBezTo>
                    <a:pt x="47815" y="166878"/>
                    <a:pt x="20098" y="87249"/>
                    <a:pt x="20098" y="85058"/>
                  </a:cubicBezTo>
                  <a:cubicBezTo>
                    <a:pt x="20098" y="82867"/>
                    <a:pt x="18764" y="0"/>
                    <a:pt x="18764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5" name="Google Shape;1425;p12"/>
            <p:cNvSpPr/>
            <p:nvPr/>
          </p:nvSpPr>
          <p:spPr>
            <a:xfrm>
              <a:off x="2667241" y="4676337"/>
              <a:ext cx="123900" cy="70118"/>
            </a:xfrm>
            <a:custGeom>
              <a:avLst/>
              <a:gdLst/>
              <a:ahLst/>
              <a:cxnLst/>
              <a:rect l="l" t="t" r="r" b="b"/>
              <a:pathLst>
                <a:path w="123900" h="70118" extrusionOk="0">
                  <a:moveTo>
                    <a:pt x="117628" y="16845"/>
                  </a:moveTo>
                  <a:cubicBezTo>
                    <a:pt x="104783" y="20750"/>
                    <a:pt x="90877" y="18874"/>
                    <a:pt x="79528" y="11701"/>
                  </a:cubicBezTo>
                  <a:cubicBezTo>
                    <a:pt x="69241" y="11701"/>
                    <a:pt x="8757" y="-12016"/>
                    <a:pt x="1137" y="8082"/>
                  </a:cubicBezTo>
                  <a:cubicBezTo>
                    <a:pt x="-5531" y="25703"/>
                    <a:pt x="18758" y="42086"/>
                    <a:pt x="31617" y="45229"/>
                  </a:cubicBezTo>
                  <a:cubicBezTo>
                    <a:pt x="60192" y="51992"/>
                    <a:pt x="80766" y="66089"/>
                    <a:pt x="92196" y="68470"/>
                  </a:cubicBezTo>
                  <a:cubicBezTo>
                    <a:pt x="100966" y="71585"/>
                    <a:pt x="110703" y="70232"/>
                    <a:pt x="118294" y="64851"/>
                  </a:cubicBezTo>
                  <a:cubicBezTo>
                    <a:pt x="126200" y="56850"/>
                    <a:pt x="125533" y="27322"/>
                    <a:pt x="117628" y="1684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6" name="Google Shape;1426;p12"/>
            <p:cNvSpPr/>
            <p:nvPr/>
          </p:nvSpPr>
          <p:spPr>
            <a:xfrm>
              <a:off x="2667120" y="4688038"/>
              <a:ext cx="121939" cy="58416"/>
            </a:xfrm>
            <a:custGeom>
              <a:avLst/>
              <a:gdLst/>
              <a:ahLst/>
              <a:cxnLst/>
              <a:rect l="l" t="t" r="r" b="b"/>
              <a:pathLst>
                <a:path w="121939" h="58416" extrusionOk="0">
                  <a:moveTo>
                    <a:pt x="92127" y="51911"/>
                  </a:moveTo>
                  <a:cubicBezTo>
                    <a:pt x="80697" y="49530"/>
                    <a:pt x="59837" y="35433"/>
                    <a:pt x="31548" y="28575"/>
                  </a:cubicBezTo>
                  <a:cubicBezTo>
                    <a:pt x="20784" y="26003"/>
                    <a:pt x="2020" y="14097"/>
                    <a:pt x="210" y="0"/>
                  </a:cubicBezTo>
                  <a:cubicBezTo>
                    <a:pt x="-2361" y="16193"/>
                    <a:pt x="19260" y="30575"/>
                    <a:pt x="31548" y="33528"/>
                  </a:cubicBezTo>
                  <a:cubicBezTo>
                    <a:pt x="60123" y="40291"/>
                    <a:pt x="80697" y="54388"/>
                    <a:pt x="92127" y="56769"/>
                  </a:cubicBezTo>
                  <a:cubicBezTo>
                    <a:pt x="100896" y="59884"/>
                    <a:pt x="110634" y="58531"/>
                    <a:pt x="118225" y="53150"/>
                  </a:cubicBezTo>
                  <a:cubicBezTo>
                    <a:pt x="119933" y="51188"/>
                    <a:pt x="121200" y="48882"/>
                    <a:pt x="121940" y="46387"/>
                  </a:cubicBezTo>
                  <a:cubicBezTo>
                    <a:pt x="113425" y="52816"/>
                    <a:pt x="102380" y="54864"/>
                    <a:pt x="92127" y="51911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7" name="Google Shape;1427;p12"/>
            <p:cNvSpPr/>
            <p:nvPr/>
          </p:nvSpPr>
          <p:spPr>
            <a:xfrm>
              <a:off x="2825027" y="4597173"/>
              <a:ext cx="119416" cy="67472"/>
            </a:xfrm>
            <a:custGeom>
              <a:avLst/>
              <a:gdLst/>
              <a:ahLst/>
              <a:cxnLst/>
              <a:rect l="l" t="t" r="r" b="b"/>
              <a:pathLst>
                <a:path w="119416" h="67472" extrusionOk="0">
                  <a:moveTo>
                    <a:pt x="113384" y="16189"/>
                  </a:moveTo>
                  <a:cubicBezTo>
                    <a:pt x="102146" y="20047"/>
                    <a:pt x="89728" y="18161"/>
                    <a:pt x="80142" y="11141"/>
                  </a:cubicBezTo>
                  <a:cubicBezTo>
                    <a:pt x="70617" y="11141"/>
                    <a:pt x="8419" y="-11529"/>
                    <a:pt x="1085" y="7807"/>
                  </a:cubicBezTo>
                  <a:cubicBezTo>
                    <a:pt x="-5297" y="24762"/>
                    <a:pt x="18039" y="40383"/>
                    <a:pt x="30422" y="43431"/>
                  </a:cubicBezTo>
                  <a:cubicBezTo>
                    <a:pt x="57663" y="50003"/>
                    <a:pt x="78047" y="63624"/>
                    <a:pt x="88715" y="65910"/>
                  </a:cubicBezTo>
                  <a:cubicBezTo>
                    <a:pt x="97172" y="68882"/>
                    <a:pt x="106547" y="67567"/>
                    <a:pt x="113861" y="62385"/>
                  </a:cubicBezTo>
                  <a:cubicBezTo>
                    <a:pt x="121671" y="54670"/>
                    <a:pt x="121004" y="26286"/>
                    <a:pt x="113384" y="16189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8" name="Google Shape;1428;p12"/>
            <p:cNvSpPr/>
            <p:nvPr/>
          </p:nvSpPr>
          <p:spPr>
            <a:xfrm>
              <a:off x="2825072" y="4608314"/>
              <a:ext cx="117340" cy="56332"/>
            </a:xfrm>
            <a:custGeom>
              <a:avLst/>
              <a:gdLst/>
              <a:ahLst/>
              <a:cxnLst/>
              <a:rect l="l" t="t" r="r" b="b"/>
              <a:pathLst>
                <a:path w="117340" h="56332" extrusionOk="0">
                  <a:moveTo>
                    <a:pt x="88670" y="50102"/>
                  </a:moveTo>
                  <a:cubicBezTo>
                    <a:pt x="77717" y="47720"/>
                    <a:pt x="57619" y="34195"/>
                    <a:pt x="30377" y="27622"/>
                  </a:cubicBezTo>
                  <a:cubicBezTo>
                    <a:pt x="19995" y="25051"/>
                    <a:pt x="1802" y="13621"/>
                    <a:pt x="183" y="0"/>
                  </a:cubicBezTo>
                  <a:cubicBezTo>
                    <a:pt x="-2198" y="15621"/>
                    <a:pt x="19233" y="29528"/>
                    <a:pt x="30377" y="32290"/>
                  </a:cubicBezTo>
                  <a:cubicBezTo>
                    <a:pt x="57619" y="38862"/>
                    <a:pt x="78002" y="52483"/>
                    <a:pt x="88670" y="54769"/>
                  </a:cubicBezTo>
                  <a:cubicBezTo>
                    <a:pt x="97128" y="57741"/>
                    <a:pt x="106503" y="56426"/>
                    <a:pt x="113816" y="51245"/>
                  </a:cubicBezTo>
                  <a:cubicBezTo>
                    <a:pt x="115496" y="49368"/>
                    <a:pt x="116703" y="47111"/>
                    <a:pt x="117341" y="44672"/>
                  </a:cubicBezTo>
                  <a:cubicBezTo>
                    <a:pt x="109187" y="50930"/>
                    <a:pt x="98547" y="52940"/>
                    <a:pt x="88670" y="50102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9" name="Google Shape;1429;p12"/>
            <p:cNvSpPr/>
            <p:nvPr/>
          </p:nvSpPr>
          <p:spPr>
            <a:xfrm>
              <a:off x="2742284" y="3964900"/>
              <a:ext cx="238054" cy="732926"/>
            </a:xfrm>
            <a:custGeom>
              <a:avLst/>
              <a:gdLst/>
              <a:ahLst/>
              <a:cxnLst/>
              <a:rect l="l" t="t" r="r" b="b"/>
              <a:pathLst>
                <a:path w="238054" h="732926" extrusionOk="0">
                  <a:moveTo>
                    <a:pt x="216416" y="495014"/>
                  </a:moveTo>
                  <a:cubicBezTo>
                    <a:pt x="216443" y="471802"/>
                    <a:pt x="212447" y="448761"/>
                    <a:pt x="204605" y="426911"/>
                  </a:cubicBezTo>
                  <a:cubicBezTo>
                    <a:pt x="204605" y="426911"/>
                    <a:pt x="212415" y="333661"/>
                    <a:pt x="218416" y="272415"/>
                  </a:cubicBezTo>
                  <a:cubicBezTo>
                    <a:pt x="227179" y="182118"/>
                    <a:pt x="241086" y="173164"/>
                    <a:pt x="237466" y="118300"/>
                  </a:cubicBezTo>
                  <a:cubicBezTo>
                    <a:pt x="233847" y="67437"/>
                    <a:pt x="204891" y="34480"/>
                    <a:pt x="197366" y="0"/>
                  </a:cubicBezTo>
                  <a:lnTo>
                    <a:pt x="50014" y="11621"/>
                  </a:lnTo>
                  <a:cubicBezTo>
                    <a:pt x="50014" y="11621"/>
                    <a:pt x="37155" y="53435"/>
                    <a:pt x="20582" y="136684"/>
                  </a:cubicBezTo>
                  <a:cubicBezTo>
                    <a:pt x="4008" y="219932"/>
                    <a:pt x="2865" y="318897"/>
                    <a:pt x="4199" y="449961"/>
                  </a:cubicBezTo>
                  <a:cubicBezTo>
                    <a:pt x="4199" y="483775"/>
                    <a:pt x="-1516" y="513112"/>
                    <a:pt x="389" y="597313"/>
                  </a:cubicBezTo>
                  <a:cubicBezTo>
                    <a:pt x="1722" y="653891"/>
                    <a:pt x="4961" y="723233"/>
                    <a:pt x="4961" y="723233"/>
                  </a:cubicBezTo>
                  <a:cubicBezTo>
                    <a:pt x="26487" y="741712"/>
                    <a:pt x="41442" y="728091"/>
                    <a:pt x="41442" y="728091"/>
                  </a:cubicBezTo>
                  <a:cubicBezTo>
                    <a:pt x="41442" y="728091"/>
                    <a:pt x="79542" y="560451"/>
                    <a:pt x="84780" y="521970"/>
                  </a:cubicBezTo>
                  <a:cubicBezTo>
                    <a:pt x="88780" y="500682"/>
                    <a:pt x="87003" y="478707"/>
                    <a:pt x="79637" y="458343"/>
                  </a:cubicBezTo>
                  <a:cubicBezTo>
                    <a:pt x="79637" y="458343"/>
                    <a:pt x="90686" y="405670"/>
                    <a:pt x="98687" y="364236"/>
                  </a:cubicBezTo>
                  <a:cubicBezTo>
                    <a:pt x="108212" y="313658"/>
                    <a:pt x="133453" y="204502"/>
                    <a:pt x="133453" y="204502"/>
                  </a:cubicBezTo>
                  <a:cubicBezTo>
                    <a:pt x="133453" y="204502"/>
                    <a:pt x="129167" y="372237"/>
                    <a:pt x="136501" y="405289"/>
                  </a:cubicBezTo>
                  <a:cubicBezTo>
                    <a:pt x="143835" y="438340"/>
                    <a:pt x="145074" y="467106"/>
                    <a:pt x="151360" y="512064"/>
                  </a:cubicBezTo>
                  <a:cubicBezTo>
                    <a:pt x="158885" y="566356"/>
                    <a:pt x="162314" y="645890"/>
                    <a:pt x="162314" y="645890"/>
                  </a:cubicBezTo>
                  <a:cubicBezTo>
                    <a:pt x="184793" y="660178"/>
                    <a:pt x="194794" y="649224"/>
                    <a:pt x="194794" y="649224"/>
                  </a:cubicBezTo>
                  <a:cubicBezTo>
                    <a:pt x="194794" y="649224"/>
                    <a:pt x="216416" y="542544"/>
                    <a:pt x="216416" y="495014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0" name="Google Shape;1430;p12"/>
            <p:cNvSpPr/>
            <p:nvPr/>
          </p:nvSpPr>
          <p:spPr>
            <a:xfrm>
              <a:off x="2743301" y="3964900"/>
              <a:ext cx="236925" cy="409866"/>
            </a:xfrm>
            <a:custGeom>
              <a:avLst/>
              <a:gdLst/>
              <a:ahLst/>
              <a:cxnLst/>
              <a:rect l="l" t="t" r="r" b="b"/>
              <a:pathLst>
                <a:path w="236925" h="409866" extrusionOk="0">
                  <a:moveTo>
                    <a:pt x="195968" y="0"/>
                  </a:moveTo>
                  <a:cubicBezTo>
                    <a:pt x="211399" y="15812"/>
                    <a:pt x="236926" y="63913"/>
                    <a:pt x="236926" y="136684"/>
                  </a:cubicBezTo>
                  <a:cubicBezTo>
                    <a:pt x="236926" y="218599"/>
                    <a:pt x="225020" y="202025"/>
                    <a:pt x="219305" y="292227"/>
                  </a:cubicBezTo>
                  <a:lnTo>
                    <a:pt x="213590" y="382429"/>
                  </a:lnTo>
                  <a:cubicBezTo>
                    <a:pt x="213590" y="382429"/>
                    <a:pt x="90431" y="441198"/>
                    <a:pt x="2611" y="386715"/>
                  </a:cubicBezTo>
                  <a:cubicBezTo>
                    <a:pt x="-5200" y="369665"/>
                    <a:pt x="5564" y="179927"/>
                    <a:pt x="20994" y="112490"/>
                  </a:cubicBezTo>
                  <a:cubicBezTo>
                    <a:pt x="36425" y="45053"/>
                    <a:pt x="46997" y="12002"/>
                    <a:pt x="46997" y="12002"/>
                  </a:cubicBezTo>
                  <a:cubicBezTo>
                    <a:pt x="46997" y="12002"/>
                    <a:pt x="160250" y="42577"/>
                    <a:pt x="195968" y="0"/>
                  </a:cubicBezTo>
                  <a:close/>
                </a:path>
              </a:pathLst>
            </a:custGeom>
            <a:solidFill>
              <a:srgbClr val="00B5D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1" name="Google Shape;1431;p12"/>
            <p:cNvSpPr/>
            <p:nvPr/>
          </p:nvSpPr>
          <p:spPr>
            <a:xfrm>
              <a:off x="2790577" y="3522142"/>
              <a:ext cx="160521" cy="258577"/>
            </a:xfrm>
            <a:custGeom>
              <a:avLst/>
              <a:gdLst/>
              <a:ahLst/>
              <a:cxnLst/>
              <a:rect l="l" t="t" r="r" b="b"/>
              <a:pathLst>
                <a:path w="160521" h="258577" extrusionOk="0">
                  <a:moveTo>
                    <a:pt x="150502" y="199966"/>
                  </a:moveTo>
                  <a:cubicBezTo>
                    <a:pt x="119070" y="198061"/>
                    <a:pt x="116022" y="203299"/>
                    <a:pt x="113545" y="192155"/>
                  </a:cubicBezTo>
                  <a:cubicBezTo>
                    <a:pt x="112688" y="188155"/>
                    <a:pt x="110878" y="160532"/>
                    <a:pt x="110878" y="160532"/>
                  </a:cubicBezTo>
                  <a:cubicBezTo>
                    <a:pt x="113780" y="156846"/>
                    <a:pt x="116422" y="152960"/>
                    <a:pt x="118784" y="148912"/>
                  </a:cubicBezTo>
                  <a:cubicBezTo>
                    <a:pt x="140167" y="136015"/>
                    <a:pt x="154268" y="113831"/>
                    <a:pt x="156884" y="88999"/>
                  </a:cubicBezTo>
                  <a:cubicBezTo>
                    <a:pt x="161490" y="44708"/>
                    <a:pt x="129348" y="5065"/>
                    <a:pt x="85065" y="417"/>
                  </a:cubicBezTo>
                  <a:cubicBezTo>
                    <a:pt x="43441" y="-3869"/>
                    <a:pt x="12771" y="25373"/>
                    <a:pt x="4579" y="65568"/>
                  </a:cubicBezTo>
                  <a:cubicBezTo>
                    <a:pt x="198" y="85380"/>
                    <a:pt x="-4374" y="125861"/>
                    <a:pt x="8008" y="158341"/>
                  </a:cubicBezTo>
                  <a:cubicBezTo>
                    <a:pt x="14961" y="176725"/>
                    <a:pt x="21438" y="189583"/>
                    <a:pt x="38012" y="188917"/>
                  </a:cubicBezTo>
                  <a:cubicBezTo>
                    <a:pt x="43543" y="188422"/>
                    <a:pt x="49023" y="187469"/>
                    <a:pt x="54395" y="186059"/>
                  </a:cubicBezTo>
                  <a:cubicBezTo>
                    <a:pt x="55283" y="193679"/>
                    <a:pt x="55602" y="201347"/>
                    <a:pt x="55347" y="209015"/>
                  </a:cubicBezTo>
                  <a:cubicBezTo>
                    <a:pt x="55347" y="217111"/>
                    <a:pt x="56300" y="221111"/>
                    <a:pt x="40488" y="230827"/>
                  </a:cubicBezTo>
                  <a:cubicBezTo>
                    <a:pt x="24677" y="240542"/>
                    <a:pt x="64301" y="260354"/>
                    <a:pt x="90114" y="258449"/>
                  </a:cubicBezTo>
                  <a:cubicBezTo>
                    <a:pt x="115927" y="256544"/>
                    <a:pt x="144883" y="240923"/>
                    <a:pt x="152883" y="224255"/>
                  </a:cubicBezTo>
                  <a:cubicBezTo>
                    <a:pt x="161646" y="205586"/>
                    <a:pt x="165266" y="200823"/>
                    <a:pt x="150502" y="199966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2" name="Google Shape;1432;p12"/>
            <p:cNvSpPr/>
            <p:nvPr/>
          </p:nvSpPr>
          <p:spPr>
            <a:xfrm>
              <a:off x="2954700" y="3752463"/>
              <a:ext cx="61341" cy="108805"/>
            </a:xfrm>
            <a:custGeom>
              <a:avLst/>
              <a:gdLst/>
              <a:ahLst/>
              <a:cxnLst/>
              <a:rect l="l" t="t" r="r" b="b"/>
              <a:pathLst>
                <a:path w="61341" h="108805" extrusionOk="0">
                  <a:moveTo>
                    <a:pt x="9525" y="108806"/>
                  </a:moveTo>
                  <a:cubicBezTo>
                    <a:pt x="9525" y="108806"/>
                    <a:pt x="45053" y="100805"/>
                    <a:pt x="61341" y="84993"/>
                  </a:cubicBezTo>
                  <a:cubicBezTo>
                    <a:pt x="61341" y="84993"/>
                    <a:pt x="40196" y="18318"/>
                    <a:pt x="26670" y="1745"/>
                  </a:cubicBezTo>
                  <a:cubicBezTo>
                    <a:pt x="13144" y="-14829"/>
                    <a:pt x="0" y="92137"/>
                    <a:pt x="0" y="9213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3" name="Google Shape;1433;p12"/>
            <p:cNvSpPr/>
            <p:nvPr/>
          </p:nvSpPr>
          <p:spPr>
            <a:xfrm>
              <a:off x="2782487" y="3720882"/>
              <a:ext cx="191546" cy="273865"/>
            </a:xfrm>
            <a:custGeom>
              <a:avLst/>
              <a:gdLst/>
              <a:ahLst/>
              <a:cxnLst/>
              <a:rect l="l" t="t" r="r" b="b"/>
              <a:pathLst>
                <a:path w="191546" h="273865" extrusionOk="0">
                  <a:moveTo>
                    <a:pt x="127349" y="560"/>
                  </a:moveTo>
                  <a:cubicBezTo>
                    <a:pt x="133160" y="7799"/>
                    <a:pt x="133826" y="16847"/>
                    <a:pt x="111443" y="22562"/>
                  </a:cubicBezTo>
                  <a:cubicBezTo>
                    <a:pt x="95161" y="27192"/>
                    <a:pt x="77760" y="25839"/>
                    <a:pt x="62389" y="18753"/>
                  </a:cubicBezTo>
                  <a:cubicBezTo>
                    <a:pt x="44747" y="26210"/>
                    <a:pt x="27792" y="35202"/>
                    <a:pt x="11716" y="45613"/>
                  </a:cubicBezTo>
                  <a:cubicBezTo>
                    <a:pt x="-7334" y="108478"/>
                    <a:pt x="8001" y="116574"/>
                    <a:pt x="0" y="161628"/>
                  </a:cubicBezTo>
                  <a:cubicBezTo>
                    <a:pt x="3143" y="184297"/>
                    <a:pt x="6858" y="242780"/>
                    <a:pt x="7810" y="256020"/>
                  </a:cubicBezTo>
                  <a:cubicBezTo>
                    <a:pt x="50578" y="285929"/>
                    <a:pt x="137350" y="275737"/>
                    <a:pt x="156781" y="244019"/>
                  </a:cubicBezTo>
                  <a:cubicBezTo>
                    <a:pt x="157130" y="233455"/>
                    <a:pt x="158116" y="222930"/>
                    <a:pt x="159734" y="212491"/>
                  </a:cubicBezTo>
                  <a:cubicBezTo>
                    <a:pt x="180118" y="136862"/>
                    <a:pt x="196025" y="117241"/>
                    <a:pt x="190405" y="60091"/>
                  </a:cubicBezTo>
                  <a:cubicBezTo>
                    <a:pt x="187166" y="27515"/>
                    <a:pt x="184595" y="11132"/>
                    <a:pt x="167259" y="2369"/>
                  </a:cubicBezTo>
                  <a:cubicBezTo>
                    <a:pt x="154092" y="26"/>
                    <a:pt x="140675" y="-583"/>
                    <a:pt x="127349" y="560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4" name="Google Shape;1434;p12"/>
            <p:cNvSpPr/>
            <p:nvPr/>
          </p:nvSpPr>
          <p:spPr>
            <a:xfrm>
              <a:off x="2469603" y="3777311"/>
              <a:ext cx="368747" cy="265455"/>
            </a:xfrm>
            <a:custGeom>
              <a:avLst/>
              <a:gdLst/>
              <a:ahLst/>
              <a:cxnLst/>
              <a:rect l="l" t="t" r="r" b="b"/>
              <a:pathLst>
                <a:path w="368747" h="265455" extrusionOk="0">
                  <a:moveTo>
                    <a:pt x="47613" y="190066"/>
                  </a:moveTo>
                  <a:cubicBezTo>
                    <a:pt x="57313" y="192152"/>
                    <a:pt x="66860" y="194885"/>
                    <a:pt x="76188" y="198257"/>
                  </a:cubicBezTo>
                  <a:cubicBezTo>
                    <a:pt x="84940" y="202858"/>
                    <a:pt x="94355" y="206077"/>
                    <a:pt x="104097" y="207782"/>
                  </a:cubicBezTo>
                  <a:cubicBezTo>
                    <a:pt x="114574" y="209402"/>
                    <a:pt x="130957" y="203972"/>
                    <a:pt x="159246" y="190637"/>
                  </a:cubicBezTo>
                  <a:cubicBezTo>
                    <a:pt x="190224" y="174759"/>
                    <a:pt x="218251" y="153690"/>
                    <a:pt x="242114" y="128344"/>
                  </a:cubicBezTo>
                  <a:cubicBezTo>
                    <a:pt x="269228" y="96083"/>
                    <a:pt x="293451" y="61507"/>
                    <a:pt x="314504" y="24998"/>
                  </a:cubicBezTo>
                  <a:cubicBezTo>
                    <a:pt x="326791" y="2614"/>
                    <a:pt x="342317" y="-3006"/>
                    <a:pt x="355842" y="1375"/>
                  </a:cubicBezTo>
                  <a:cubicBezTo>
                    <a:pt x="372035" y="6710"/>
                    <a:pt x="374035" y="22807"/>
                    <a:pt x="355842" y="52906"/>
                  </a:cubicBezTo>
                  <a:cubicBezTo>
                    <a:pt x="332617" y="92225"/>
                    <a:pt x="304799" y="128639"/>
                    <a:pt x="272975" y="161396"/>
                  </a:cubicBezTo>
                  <a:cubicBezTo>
                    <a:pt x="247871" y="186503"/>
                    <a:pt x="218651" y="207115"/>
                    <a:pt x="186583" y="222356"/>
                  </a:cubicBezTo>
                  <a:cubicBezTo>
                    <a:pt x="163712" y="234252"/>
                    <a:pt x="139230" y="242758"/>
                    <a:pt x="113907" y="247597"/>
                  </a:cubicBezTo>
                  <a:cubicBezTo>
                    <a:pt x="105049" y="249502"/>
                    <a:pt x="99048" y="253216"/>
                    <a:pt x="82665" y="258932"/>
                  </a:cubicBezTo>
                  <a:cubicBezTo>
                    <a:pt x="66375" y="264856"/>
                    <a:pt x="48897" y="266790"/>
                    <a:pt x="31707" y="264551"/>
                  </a:cubicBezTo>
                  <a:cubicBezTo>
                    <a:pt x="17514" y="261789"/>
                    <a:pt x="12657" y="258550"/>
                    <a:pt x="12085" y="255026"/>
                  </a:cubicBezTo>
                  <a:cubicBezTo>
                    <a:pt x="11514" y="251502"/>
                    <a:pt x="14371" y="249025"/>
                    <a:pt x="21039" y="249502"/>
                  </a:cubicBezTo>
                  <a:cubicBezTo>
                    <a:pt x="31538" y="251169"/>
                    <a:pt x="42255" y="250912"/>
                    <a:pt x="52662" y="248740"/>
                  </a:cubicBezTo>
                  <a:cubicBezTo>
                    <a:pt x="52662" y="248740"/>
                    <a:pt x="37993" y="248264"/>
                    <a:pt x="29325" y="247216"/>
                  </a:cubicBezTo>
                  <a:cubicBezTo>
                    <a:pt x="21541" y="246368"/>
                    <a:pt x="13911" y="244444"/>
                    <a:pt x="6656" y="241501"/>
                  </a:cubicBezTo>
                  <a:cubicBezTo>
                    <a:pt x="-297" y="238548"/>
                    <a:pt x="-2869" y="227594"/>
                    <a:pt x="4179" y="227975"/>
                  </a:cubicBezTo>
                  <a:cubicBezTo>
                    <a:pt x="11228" y="228356"/>
                    <a:pt x="15990" y="230452"/>
                    <a:pt x="28944" y="231785"/>
                  </a:cubicBezTo>
                  <a:cubicBezTo>
                    <a:pt x="35778" y="232614"/>
                    <a:pt x="42685" y="232614"/>
                    <a:pt x="49518" y="231785"/>
                  </a:cubicBezTo>
                  <a:cubicBezTo>
                    <a:pt x="40949" y="230376"/>
                    <a:pt x="32508" y="228271"/>
                    <a:pt x="24277" y="225499"/>
                  </a:cubicBezTo>
                  <a:cubicBezTo>
                    <a:pt x="17463" y="223689"/>
                    <a:pt x="11333" y="219917"/>
                    <a:pt x="6656" y="214640"/>
                  </a:cubicBezTo>
                  <a:cubicBezTo>
                    <a:pt x="4275" y="211878"/>
                    <a:pt x="4941" y="205115"/>
                    <a:pt x="13228" y="206830"/>
                  </a:cubicBezTo>
                  <a:cubicBezTo>
                    <a:pt x="23208" y="210307"/>
                    <a:pt x="33569" y="212583"/>
                    <a:pt x="44089" y="213592"/>
                  </a:cubicBezTo>
                  <a:cubicBezTo>
                    <a:pt x="54662" y="213592"/>
                    <a:pt x="62187" y="212735"/>
                    <a:pt x="60853" y="211116"/>
                  </a:cubicBezTo>
                  <a:cubicBezTo>
                    <a:pt x="59520" y="209497"/>
                    <a:pt x="53233" y="209687"/>
                    <a:pt x="45232" y="205211"/>
                  </a:cubicBezTo>
                  <a:cubicBezTo>
                    <a:pt x="37231" y="200734"/>
                    <a:pt x="32469" y="192066"/>
                    <a:pt x="35707" y="187875"/>
                  </a:cubicBezTo>
                  <a:cubicBezTo>
                    <a:pt x="38946" y="183684"/>
                    <a:pt x="38946" y="186827"/>
                    <a:pt x="47613" y="190066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5" name="Google Shape;1435;p12"/>
            <p:cNvSpPr/>
            <p:nvPr/>
          </p:nvSpPr>
          <p:spPr>
            <a:xfrm>
              <a:off x="2743245" y="3761847"/>
              <a:ext cx="100785" cy="104755"/>
            </a:xfrm>
            <a:custGeom>
              <a:avLst/>
              <a:gdLst/>
              <a:ahLst/>
              <a:cxnLst/>
              <a:rect l="l" t="t" r="r" b="b"/>
              <a:pathLst>
                <a:path w="100785" h="104755" extrusionOk="0">
                  <a:moveTo>
                    <a:pt x="65151" y="104756"/>
                  </a:moveTo>
                  <a:cubicBezTo>
                    <a:pt x="40403" y="101165"/>
                    <a:pt x="17516" y="89554"/>
                    <a:pt x="0" y="71704"/>
                  </a:cubicBezTo>
                  <a:lnTo>
                    <a:pt x="39433" y="17030"/>
                  </a:lnTo>
                  <a:cubicBezTo>
                    <a:pt x="39433" y="17030"/>
                    <a:pt x="61627" y="-10973"/>
                    <a:pt x="90964" y="4838"/>
                  </a:cubicBezTo>
                  <a:cubicBezTo>
                    <a:pt x="90964" y="4838"/>
                    <a:pt x="113062" y="7220"/>
                    <a:pt x="90964" y="53511"/>
                  </a:cubicBezTo>
                  <a:cubicBezTo>
                    <a:pt x="83445" y="71113"/>
                    <a:pt x="74824" y="88230"/>
                    <a:pt x="65151" y="104756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6" name="Google Shape;1436;p12"/>
            <p:cNvSpPr/>
            <p:nvPr/>
          </p:nvSpPr>
          <p:spPr>
            <a:xfrm>
              <a:off x="2783810" y="3522089"/>
              <a:ext cx="201012" cy="328692"/>
            </a:xfrm>
            <a:custGeom>
              <a:avLst/>
              <a:gdLst/>
              <a:ahLst/>
              <a:cxnLst/>
              <a:rect l="l" t="t" r="r" b="b"/>
              <a:pathLst>
                <a:path w="201012" h="328692" extrusionOk="0">
                  <a:moveTo>
                    <a:pt x="3726" y="41904"/>
                  </a:moveTo>
                  <a:cubicBezTo>
                    <a:pt x="6992" y="22359"/>
                    <a:pt x="25260" y="8995"/>
                    <a:pt x="44874" y="11805"/>
                  </a:cubicBezTo>
                  <a:cubicBezTo>
                    <a:pt x="58646" y="2566"/>
                    <a:pt x="75264" y="-1454"/>
                    <a:pt x="91737" y="470"/>
                  </a:cubicBezTo>
                  <a:cubicBezTo>
                    <a:pt x="129170" y="4376"/>
                    <a:pt x="153649" y="29045"/>
                    <a:pt x="164984" y="66193"/>
                  </a:cubicBezTo>
                  <a:cubicBezTo>
                    <a:pt x="170544" y="84833"/>
                    <a:pt x="174245" y="103978"/>
                    <a:pt x="176033" y="123343"/>
                  </a:cubicBezTo>
                  <a:cubicBezTo>
                    <a:pt x="187272" y="206686"/>
                    <a:pt x="217562" y="272790"/>
                    <a:pt x="189273" y="297555"/>
                  </a:cubicBezTo>
                  <a:cubicBezTo>
                    <a:pt x="160983" y="322320"/>
                    <a:pt x="83450" y="338036"/>
                    <a:pt x="51065" y="322510"/>
                  </a:cubicBezTo>
                  <a:cubicBezTo>
                    <a:pt x="18680" y="306985"/>
                    <a:pt x="77735" y="163348"/>
                    <a:pt x="13632" y="83528"/>
                  </a:cubicBezTo>
                  <a:cubicBezTo>
                    <a:pt x="-1418" y="64574"/>
                    <a:pt x="-2847" y="51334"/>
                    <a:pt x="3726" y="41904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7" name="Google Shape;1437;p12"/>
            <p:cNvSpPr/>
            <p:nvPr/>
          </p:nvSpPr>
          <p:spPr>
            <a:xfrm>
              <a:off x="2011725" y="4252365"/>
              <a:ext cx="432244" cy="249555"/>
            </a:xfrm>
            <a:custGeom>
              <a:avLst/>
              <a:gdLst/>
              <a:ahLst/>
              <a:cxnLst/>
              <a:rect l="l" t="t" r="r" b="b"/>
              <a:pathLst>
                <a:path w="432244" h="249555" extrusionOk="0">
                  <a:moveTo>
                    <a:pt x="432245" y="124778"/>
                  </a:moveTo>
                  <a:cubicBezTo>
                    <a:pt x="432245" y="193690"/>
                    <a:pt x="335483" y="249555"/>
                    <a:pt x="216122" y="249555"/>
                  </a:cubicBezTo>
                  <a:cubicBezTo>
                    <a:pt x="96761" y="249555"/>
                    <a:pt x="0" y="193690"/>
                    <a:pt x="0" y="124778"/>
                  </a:cubicBezTo>
                  <a:cubicBezTo>
                    <a:pt x="0" y="55865"/>
                    <a:pt x="96761" y="0"/>
                    <a:pt x="216122" y="0"/>
                  </a:cubicBezTo>
                  <a:cubicBezTo>
                    <a:pt x="335483" y="0"/>
                    <a:pt x="432245" y="55865"/>
                    <a:pt x="432245" y="12477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8" name="Google Shape;1438;p12"/>
            <p:cNvSpPr/>
            <p:nvPr/>
          </p:nvSpPr>
          <p:spPr>
            <a:xfrm>
              <a:off x="2116256" y="4345803"/>
              <a:ext cx="122876" cy="95119"/>
            </a:xfrm>
            <a:custGeom>
              <a:avLst/>
              <a:gdLst/>
              <a:ahLst/>
              <a:cxnLst/>
              <a:rect l="l" t="t" r="r" b="b"/>
              <a:pathLst>
                <a:path w="122876" h="95119" extrusionOk="0">
                  <a:moveTo>
                    <a:pt x="9769" y="2"/>
                  </a:moveTo>
                  <a:cubicBezTo>
                    <a:pt x="24533" y="12004"/>
                    <a:pt x="46250" y="1050"/>
                    <a:pt x="47297" y="2193"/>
                  </a:cubicBezTo>
                  <a:cubicBezTo>
                    <a:pt x="64639" y="18195"/>
                    <a:pt x="82792" y="33302"/>
                    <a:pt x="101685" y="47437"/>
                  </a:cubicBezTo>
                  <a:cubicBezTo>
                    <a:pt x="111210" y="54676"/>
                    <a:pt x="125212" y="64296"/>
                    <a:pt x="122545" y="78202"/>
                  </a:cubicBezTo>
                  <a:cubicBezTo>
                    <a:pt x="117973" y="102967"/>
                    <a:pt x="78254" y="95347"/>
                    <a:pt x="63204" y="87727"/>
                  </a:cubicBezTo>
                  <a:cubicBezTo>
                    <a:pt x="48155" y="80107"/>
                    <a:pt x="35963" y="67630"/>
                    <a:pt x="21770" y="59152"/>
                  </a:cubicBezTo>
                  <a:cubicBezTo>
                    <a:pt x="11674" y="52866"/>
                    <a:pt x="1768" y="49627"/>
                    <a:pt x="149" y="36864"/>
                  </a:cubicBezTo>
                  <a:cubicBezTo>
                    <a:pt x="-1185" y="28768"/>
                    <a:pt x="6816" y="-284"/>
                    <a:pt x="9769" y="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9" name="Google Shape;1439;p12"/>
            <p:cNvSpPr/>
            <p:nvPr/>
          </p:nvSpPr>
          <p:spPr>
            <a:xfrm>
              <a:off x="2116272" y="4377142"/>
              <a:ext cx="122242" cy="63751"/>
            </a:xfrm>
            <a:custGeom>
              <a:avLst/>
              <a:gdLst/>
              <a:ahLst/>
              <a:cxnLst/>
              <a:rect l="l" t="t" r="r" b="b"/>
              <a:pathLst>
                <a:path w="122242" h="63751" extrusionOk="0">
                  <a:moveTo>
                    <a:pt x="227" y="0"/>
                  </a:moveTo>
                  <a:cubicBezTo>
                    <a:pt x="2228" y="12192"/>
                    <a:pt x="12038" y="15621"/>
                    <a:pt x="22040" y="21812"/>
                  </a:cubicBezTo>
                  <a:cubicBezTo>
                    <a:pt x="36518" y="30766"/>
                    <a:pt x="49186" y="43720"/>
                    <a:pt x="64140" y="51245"/>
                  </a:cubicBezTo>
                  <a:cubicBezTo>
                    <a:pt x="79094" y="58769"/>
                    <a:pt x="112527" y="65246"/>
                    <a:pt x="122243" y="47530"/>
                  </a:cubicBezTo>
                  <a:cubicBezTo>
                    <a:pt x="117004" y="71438"/>
                    <a:pt x="77951" y="63913"/>
                    <a:pt x="63092" y="56388"/>
                  </a:cubicBezTo>
                  <a:cubicBezTo>
                    <a:pt x="48233" y="48863"/>
                    <a:pt x="35851" y="36290"/>
                    <a:pt x="21659" y="27813"/>
                  </a:cubicBezTo>
                  <a:cubicBezTo>
                    <a:pt x="11562" y="21527"/>
                    <a:pt x="1656" y="18288"/>
                    <a:pt x="37" y="5524"/>
                  </a:cubicBezTo>
                  <a:cubicBezTo>
                    <a:pt x="-49" y="3677"/>
                    <a:pt x="15" y="1829"/>
                    <a:pt x="22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0" name="Google Shape;1440;p12"/>
            <p:cNvSpPr/>
            <p:nvPr/>
          </p:nvSpPr>
          <p:spPr>
            <a:xfrm>
              <a:off x="2242069" y="4298215"/>
              <a:ext cx="122771" cy="91654"/>
            </a:xfrm>
            <a:custGeom>
              <a:avLst/>
              <a:gdLst/>
              <a:ahLst/>
              <a:cxnLst/>
              <a:rect l="l" t="t" r="r" b="b"/>
              <a:pathLst>
                <a:path w="122771" h="91654" extrusionOk="0">
                  <a:moveTo>
                    <a:pt x="11400" y="61"/>
                  </a:moveTo>
                  <a:cubicBezTo>
                    <a:pt x="26164" y="12062"/>
                    <a:pt x="51881" y="-987"/>
                    <a:pt x="53024" y="61"/>
                  </a:cubicBezTo>
                  <a:cubicBezTo>
                    <a:pt x="68334" y="15615"/>
                    <a:pt x="84521" y="30274"/>
                    <a:pt x="101507" y="43971"/>
                  </a:cubicBezTo>
                  <a:cubicBezTo>
                    <a:pt x="111032" y="51114"/>
                    <a:pt x="125033" y="60830"/>
                    <a:pt x="122462" y="74737"/>
                  </a:cubicBezTo>
                  <a:cubicBezTo>
                    <a:pt x="117794" y="99502"/>
                    <a:pt x="78075" y="91881"/>
                    <a:pt x="63121" y="84262"/>
                  </a:cubicBezTo>
                  <a:cubicBezTo>
                    <a:pt x="48167" y="76642"/>
                    <a:pt x="35879" y="64069"/>
                    <a:pt x="21687" y="55687"/>
                  </a:cubicBezTo>
                  <a:cubicBezTo>
                    <a:pt x="11591" y="49400"/>
                    <a:pt x="1589" y="46162"/>
                    <a:pt x="65" y="33398"/>
                  </a:cubicBezTo>
                  <a:cubicBezTo>
                    <a:pt x="-887" y="25302"/>
                    <a:pt x="8828" y="-225"/>
                    <a:pt x="11400" y="6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1" name="Google Shape;1441;p12"/>
            <p:cNvSpPr/>
            <p:nvPr/>
          </p:nvSpPr>
          <p:spPr>
            <a:xfrm>
              <a:off x="2242300" y="4327803"/>
              <a:ext cx="122230" cy="63800"/>
            </a:xfrm>
            <a:custGeom>
              <a:avLst/>
              <a:gdLst/>
              <a:ahLst/>
              <a:cxnLst/>
              <a:rect l="l" t="t" r="r" b="b"/>
              <a:pathLst>
                <a:path w="122230" h="63800" extrusionOk="0">
                  <a:moveTo>
                    <a:pt x="216" y="0"/>
                  </a:moveTo>
                  <a:cubicBezTo>
                    <a:pt x="2216" y="12192"/>
                    <a:pt x="12027" y="15621"/>
                    <a:pt x="22028" y="21812"/>
                  </a:cubicBezTo>
                  <a:cubicBezTo>
                    <a:pt x="36506" y="30766"/>
                    <a:pt x="49174" y="43720"/>
                    <a:pt x="64128" y="51340"/>
                  </a:cubicBezTo>
                  <a:cubicBezTo>
                    <a:pt x="79083" y="58960"/>
                    <a:pt x="112515" y="65246"/>
                    <a:pt x="122231" y="47530"/>
                  </a:cubicBezTo>
                  <a:cubicBezTo>
                    <a:pt x="116992" y="71438"/>
                    <a:pt x="77940" y="64008"/>
                    <a:pt x="63081" y="56483"/>
                  </a:cubicBezTo>
                  <a:cubicBezTo>
                    <a:pt x="48222" y="48958"/>
                    <a:pt x="35934" y="36290"/>
                    <a:pt x="21742" y="27432"/>
                  </a:cubicBezTo>
                  <a:cubicBezTo>
                    <a:pt x="11550" y="21146"/>
                    <a:pt x="1644" y="17907"/>
                    <a:pt x="25" y="5143"/>
                  </a:cubicBezTo>
                  <a:cubicBezTo>
                    <a:pt x="-41" y="3429"/>
                    <a:pt x="23" y="1705"/>
                    <a:pt x="216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2" name="Google Shape;1442;p12"/>
            <p:cNvSpPr/>
            <p:nvPr/>
          </p:nvSpPr>
          <p:spPr>
            <a:xfrm>
              <a:off x="2122246" y="3749635"/>
              <a:ext cx="211613" cy="606004"/>
            </a:xfrm>
            <a:custGeom>
              <a:avLst/>
              <a:gdLst/>
              <a:ahLst/>
              <a:cxnLst/>
              <a:rect l="l" t="t" r="r" b="b"/>
              <a:pathLst>
                <a:path w="211613" h="606004" extrusionOk="0">
                  <a:moveTo>
                    <a:pt x="2540" y="52483"/>
                  </a:moveTo>
                  <a:cubicBezTo>
                    <a:pt x="3302" y="74771"/>
                    <a:pt x="10160" y="171545"/>
                    <a:pt x="13303" y="222695"/>
                  </a:cubicBezTo>
                  <a:cubicBezTo>
                    <a:pt x="16446" y="273844"/>
                    <a:pt x="17113" y="336995"/>
                    <a:pt x="17113" y="336995"/>
                  </a:cubicBezTo>
                  <a:cubicBezTo>
                    <a:pt x="17113" y="336995"/>
                    <a:pt x="8255" y="374237"/>
                    <a:pt x="2540" y="418147"/>
                  </a:cubicBezTo>
                  <a:cubicBezTo>
                    <a:pt x="-3175" y="462058"/>
                    <a:pt x="2540" y="600361"/>
                    <a:pt x="2540" y="600361"/>
                  </a:cubicBezTo>
                  <a:cubicBezTo>
                    <a:pt x="14124" y="607886"/>
                    <a:pt x="29056" y="607886"/>
                    <a:pt x="40640" y="600361"/>
                  </a:cubicBezTo>
                  <a:cubicBezTo>
                    <a:pt x="40640" y="600361"/>
                    <a:pt x="64262" y="489585"/>
                    <a:pt x="75121" y="439674"/>
                  </a:cubicBezTo>
                  <a:cubicBezTo>
                    <a:pt x="85979" y="389763"/>
                    <a:pt x="87979" y="360997"/>
                    <a:pt x="93599" y="330137"/>
                  </a:cubicBezTo>
                  <a:cubicBezTo>
                    <a:pt x="100457" y="292703"/>
                    <a:pt x="115221" y="118110"/>
                    <a:pt x="115221" y="118110"/>
                  </a:cubicBezTo>
                  <a:lnTo>
                    <a:pt x="121126" y="118110"/>
                  </a:lnTo>
                  <a:lnTo>
                    <a:pt x="136938" y="315182"/>
                  </a:lnTo>
                  <a:cubicBezTo>
                    <a:pt x="132057" y="329717"/>
                    <a:pt x="128705" y="344719"/>
                    <a:pt x="126937" y="359950"/>
                  </a:cubicBezTo>
                  <a:cubicBezTo>
                    <a:pt x="122650" y="392049"/>
                    <a:pt x="131509" y="553593"/>
                    <a:pt x="131509" y="553593"/>
                  </a:cubicBezTo>
                  <a:cubicBezTo>
                    <a:pt x="144340" y="560727"/>
                    <a:pt x="160089" y="560070"/>
                    <a:pt x="172276" y="551879"/>
                  </a:cubicBezTo>
                  <a:cubicBezTo>
                    <a:pt x="172276" y="551879"/>
                    <a:pt x="211614" y="337947"/>
                    <a:pt x="211614" y="305467"/>
                  </a:cubicBezTo>
                  <a:cubicBezTo>
                    <a:pt x="211614" y="283845"/>
                    <a:pt x="207994" y="0"/>
                    <a:pt x="207994" y="0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3" name="Google Shape;1443;p12"/>
            <p:cNvSpPr/>
            <p:nvPr/>
          </p:nvSpPr>
          <p:spPr>
            <a:xfrm>
              <a:off x="2150411" y="3371683"/>
              <a:ext cx="135319" cy="132132"/>
            </a:xfrm>
            <a:custGeom>
              <a:avLst/>
              <a:gdLst/>
              <a:ahLst/>
              <a:cxnLst/>
              <a:rect l="l" t="t" r="r" b="b"/>
              <a:pathLst>
                <a:path w="135319" h="132132" extrusionOk="0">
                  <a:moveTo>
                    <a:pt x="27811" y="0"/>
                  </a:moveTo>
                  <a:cubicBezTo>
                    <a:pt x="27811" y="0"/>
                    <a:pt x="30287" y="48578"/>
                    <a:pt x="29239" y="52864"/>
                  </a:cubicBezTo>
                  <a:cubicBezTo>
                    <a:pt x="28192" y="57150"/>
                    <a:pt x="6951" y="71342"/>
                    <a:pt x="664" y="76486"/>
                  </a:cubicBezTo>
                  <a:cubicBezTo>
                    <a:pt x="-5622" y="81629"/>
                    <a:pt x="34288" y="120491"/>
                    <a:pt x="53623" y="130016"/>
                  </a:cubicBezTo>
                  <a:cubicBezTo>
                    <a:pt x="72959" y="139541"/>
                    <a:pt x="134205" y="115538"/>
                    <a:pt x="135253" y="85439"/>
                  </a:cubicBezTo>
                  <a:cubicBezTo>
                    <a:pt x="136300" y="55340"/>
                    <a:pt x="124775" y="30099"/>
                    <a:pt x="115441" y="28765"/>
                  </a:cubicBezTo>
                  <a:cubicBezTo>
                    <a:pt x="106106" y="27432"/>
                    <a:pt x="27811" y="0"/>
                    <a:pt x="27811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4" name="Google Shape;1444;p12"/>
            <p:cNvSpPr/>
            <p:nvPr/>
          </p:nvSpPr>
          <p:spPr>
            <a:xfrm>
              <a:off x="2307535" y="3402925"/>
              <a:ext cx="192267" cy="377666"/>
            </a:xfrm>
            <a:custGeom>
              <a:avLst/>
              <a:gdLst/>
              <a:ahLst/>
              <a:cxnLst/>
              <a:rect l="l" t="t" r="r" b="b"/>
              <a:pathLst>
                <a:path w="192267" h="377666" extrusionOk="0">
                  <a:moveTo>
                    <a:pt x="3655" y="58864"/>
                  </a:moveTo>
                  <a:cubicBezTo>
                    <a:pt x="6513" y="37433"/>
                    <a:pt x="-7584" y="17050"/>
                    <a:pt x="6037" y="0"/>
                  </a:cubicBezTo>
                  <a:cubicBezTo>
                    <a:pt x="53662" y="47054"/>
                    <a:pt x="47947" y="171450"/>
                    <a:pt x="58805" y="250984"/>
                  </a:cubicBezTo>
                  <a:cubicBezTo>
                    <a:pt x="94429" y="288131"/>
                    <a:pt x="165961" y="324803"/>
                    <a:pt x="186059" y="333851"/>
                  </a:cubicBezTo>
                  <a:cubicBezTo>
                    <a:pt x="189679" y="335566"/>
                    <a:pt x="192917" y="337375"/>
                    <a:pt x="192155" y="341281"/>
                  </a:cubicBezTo>
                  <a:cubicBezTo>
                    <a:pt x="189461" y="354530"/>
                    <a:pt x="183757" y="366979"/>
                    <a:pt x="175486" y="377666"/>
                  </a:cubicBezTo>
                  <a:cubicBezTo>
                    <a:pt x="127861" y="357283"/>
                    <a:pt x="94048" y="345567"/>
                    <a:pt x="34897" y="289370"/>
                  </a:cubicBezTo>
                  <a:cubicBezTo>
                    <a:pt x="29295" y="283293"/>
                    <a:pt x="24287" y="276692"/>
                    <a:pt x="19943" y="269653"/>
                  </a:cubicBezTo>
                  <a:cubicBezTo>
                    <a:pt x="3084" y="218980"/>
                    <a:pt x="-1202" y="95821"/>
                    <a:pt x="3655" y="5886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5" name="Google Shape;1445;p12"/>
            <p:cNvSpPr/>
            <p:nvPr/>
          </p:nvSpPr>
          <p:spPr>
            <a:xfrm>
              <a:off x="2114600" y="3389774"/>
              <a:ext cx="219367" cy="442443"/>
            </a:xfrm>
            <a:custGeom>
              <a:avLst/>
              <a:gdLst/>
              <a:ahLst/>
              <a:cxnLst/>
              <a:rect l="l" t="t" r="r" b="b"/>
              <a:pathLst>
                <a:path w="219367" h="442443" extrusionOk="0">
                  <a:moveTo>
                    <a:pt x="58192" y="43155"/>
                  </a:moveTo>
                  <a:cubicBezTo>
                    <a:pt x="58192" y="43155"/>
                    <a:pt x="93434" y="95638"/>
                    <a:pt x="142583" y="100305"/>
                  </a:cubicBezTo>
                  <a:cubicBezTo>
                    <a:pt x="158109" y="85065"/>
                    <a:pt x="159443" y="30678"/>
                    <a:pt x="138011" y="13247"/>
                  </a:cubicBezTo>
                  <a:cubicBezTo>
                    <a:pt x="138011" y="13247"/>
                    <a:pt x="157728" y="-2660"/>
                    <a:pt x="171254" y="388"/>
                  </a:cubicBezTo>
                  <a:cubicBezTo>
                    <a:pt x="185905" y="9218"/>
                    <a:pt x="196816" y="23115"/>
                    <a:pt x="201924" y="39441"/>
                  </a:cubicBezTo>
                  <a:cubicBezTo>
                    <a:pt x="214382" y="75569"/>
                    <a:pt x="220254" y="113631"/>
                    <a:pt x="219260" y="151836"/>
                  </a:cubicBezTo>
                  <a:cubicBezTo>
                    <a:pt x="218402" y="203366"/>
                    <a:pt x="219260" y="360814"/>
                    <a:pt x="219260" y="360814"/>
                  </a:cubicBezTo>
                  <a:cubicBezTo>
                    <a:pt x="219260" y="360814"/>
                    <a:pt x="212402" y="394056"/>
                    <a:pt x="167920" y="418821"/>
                  </a:cubicBezTo>
                  <a:cubicBezTo>
                    <a:pt x="123438" y="443586"/>
                    <a:pt x="90386" y="446063"/>
                    <a:pt x="60192" y="439014"/>
                  </a:cubicBezTo>
                  <a:cubicBezTo>
                    <a:pt x="35332" y="433204"/>
                    <a:pt x="14758" y="424441"/>
                    <a:pt x="6185" y="406439"/>
                  </a:cubicBezTo>
                  <a:cubicBezTo>
                    <a:pt x="8471" y="370244"/>
                    <a:pt x="24569" y="276042"/>
                    <a:pt x="18568" y="230607"/>
                  </a:cubicBezTo>
                  <a:cubicBezTo>
                    <a:pt x="12567" y="185173"/>
                    <a:pt x="2947" y="151359"/>
                    <a:pt x="470" y="114593"/>
                  </a:cubicBezTo>
                  <a:cubicBezTo>
                    <a:pt x="-2006" y="77826"/>
                    <a:pt x="5233" y="78588"/>
                    <a:pt x="23711" y="65539"/>
                  </a:cubicBezTo>
                  <a:cubicBezTo>
                    <a:pt x="34645" y="57252"/>
                    <a:pt x="46169" y="49766"/>
                    <a:pt x="58192" y="43155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6" name="Google Shape;1446;p12"/>
            <p:cNvSpPr/>
            <p:nvPr/>
          </p:nvSpPr>
          <p:spPr>
            <a:xfrm>
              <a:off x="2145213" y="3235029"/>
              <a:ext cx="146094" cy="177613"/>
            </a:xfrm>
            <a:custGeom>
              <a:avLst/>
              <a:gdLst/>
              <a:ahLst/>
              <a:cxnLst/>
              <a:rect l="l" t="t" r="r" b="b"/>
              <a:pathLst>
                <a:path w="146094" h="177613" extrusionOk="0">
                  <a:moveTo>
                    <a:pt x="142737" y="64264"/>
                  </a:moveTo>
                  <a:lnTo>
                    <a:pt x="142737" y="64264"/>
                  </a:lnTo>
                  <a:cubicBezTo>
                    <a:pt x="136926" y="26164"/>
                    <a:pt x="109780" y="-2411"/>
                    <a:pt x="70823" y="161"/>
                  </a:cubicBezTo>
                  <a:cubicBezTo>
                    <a:pt x="29585" y="2342"/>
                    <a:pt x="-2076" y="37537"/>
                    <a:pt x="106" y="78780"/>
                  </a:cubicBezTo>
                  <a:cubicBezTo>
                    <a:pt x="1341" y="102107"/>
                    <a:pt x="13407" y="123519"/>
                    <a:pt x="32723" y="136654"/>
                  </a:cubicBezTo>
                  <a:cubicBezTo>
                    <a:pt x="34067" y="142360"/>
                    <a:pt x="36081" y="147894"/>
                    <a:pt x="38724" y="153132"/>
                  </a:cubicBezTo>
                  <a:cubicBezTo>
                    <a:pt x="52440" y="169230"/>
                    <a:pt x="94064" y="179136"/>
                    <a:pt x="105970" y="177421"/>
                  </a:cubicBezTo>
                  <a:cubicBezTo>
                    <a:pt x="120536" y="176269"/>
                    <a:pt x="132921" y="166334"/>
                    <a:pt x="137212" y="152370"/>
                  </a:cubicBezTo>
                  <a:cubicBezTo>
                    <a:pt x="150166" y="122462"/>
                    <a:pt x="146070" y="82838"/>
                    <a:pt x="142737" y="6426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7" name="Google Shape;1447;p12"/>
            <p:cNvSpPr/>
            <p:nvPr/>
          </p:nvSpPr>
          <p:spPr>
            <a:xfrm>
              <a:off x="2131725" y="3219615"/>
              <a:ext cx="154031" cy="152067"/>
            </a:xfrm>
            <a:custGeom>
              <a:avLst/>
              <a:gdLst/>
              <a:ahLst/>
              <a:cxnLst/>
              <a:rect l="l" t="t" r="r" b="b"/>
              <a:pathLst>
                <a:path w="154031" h="152067" extrusionOk="0">
                  <a:moveTo>
                    <a:pt x="46496" y="152068"/>
                  </a:moveTo>
                  <a:lnTo>
                    <a:pt x="46496" y="152068"/>
                  </a:lnTo>
                  <a:lnTo>
                    <a:pt x="50021" y="119112"/>
                  </a:lnTo>
                  <a:cubicBezTo>
                    <a:pt x="50021" y="119112"/>
                    <a:pt x="22874" y="49579"/>
                    <a:pt x="86692" y="63009"/>
                  </a:cubicBezTo>
                  <a:cubicBezTo>
                    <a:pt x="128602" y="71867"/>
                    <a:pt x="139079" y="75677"/>
                    <a:pt x="151843" y="47579"/>
                  </a:cubicBezTo>
                  <a:cubicBezTo>
                    <a:pt x="164606" y="19480"/>
                    <a:pt x="119648" y="-5857"/>
                    <a:pt x="66118" y="1192"/>
                  </a:cubicBezTo>
                  <a:cubicBezTo>
                    <a:pt x="27984" y="5192"/>
                    <a:pt x="-739" y="37720"/>
                    <a:pt x="14" y="76058"/>
                  </a:cubicBezTo>
                  <a:cubicBezTo>
                    <a:pt x="1538" y="96632"/>
                    <a:pt x="7063" y="138542"/>
                    <a:pt x="46496" y="152068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8" name="Google Shape;1448;p12"/>
            <p:cNvSpPr/>
            <p:nvPr/>
          </p:nvSpPr>
          <p:spPr>
            <a:xfrm>
              <a:off x="2103052" y="3477411"/>
              <a:ext cx="196972" cy="338613"/>
            </a:xfrm>
            <a:custGeom>
              <a:avLst/>
              <a:gdLst/>
              <a:ahLst/>
              <a:cxnLst/>
              <a:rect l="l" t="t" r="r" b="b"/>
              <a:pathLst>
                <a:path w="196972" h="338613" extrusionOk="0">
                  <a:moveTo>
                    <a:pt x="780" y="5239"/>
                  </a:moveTo>
                  <a:cubicBezTo>
                    <a:pt x="19163" y="0"/>
                    <a:pt x="5161" y="4286"/>
                    <a:pt x="19163" y="0"/>
                  </a:cubicBezTo>
                  <a:cubicBezTo>
                    <a:pt x="66788" y="46958"/>
                    <a:pt x="61168" y="127540"/>
                    <a:pt x="72027" y="207073"/>
                  </a:cubicBezTo>
                  <a:cubicBezTo>
                    <a:pt x="98506" y="250984"/>
                    <a:pt x="196709" y="310039"/>
                    <a:pt x="196709" y="310039"/>
                  </a:cubicBezTo>
                  <a:cubicBezTo>
                    <a:pt x="197947" y="318516"/>
                    <a:pt x="194994" y="320992"/>
                    <a:pt x="184326" y="338614"/>
                  </a:cubicBezTo>
                  <a:cubicBezTo>
                    <a:pt x="129661" y="317649"/>
                    <a:pt x="79941" y="285579"/>
                    <a:pt x="38308" y="244411"/>
                  </a:cubicBezTo>
                  <a:cubicBezTo>
                    <a:pt x="35927" y="242221"/>
                    <a:pt x="32498" y="241554"/>
                    <a:pt x="31545" y="238601"/>
                  </a:cubicBezTo>
                  <a:cubicBezTo>
                    <a:pt x="14686" y="187547"/>
                    <a:pt x="-4078" y="42291"/>
                    <a:pt x="780" y="5239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9" name="Google Shape;1449;p12"/>
            <p:cNvSpPr/>
            <p:nvPr/>
          </p:nvSpPr>
          <p:spPr>
            <a:xfrm>
              <a:off x="2312810" y="3580852"/>
              <a:ext cx="228028" cy="306609"/>
            </a:xfrm>
            <a:custGeom>
              <a:avLst/>
              <a:gdLst/>
              <a:ahLst/>
              <a:cxnLst/>
              <a:rect l="l" t="t" r="r" b="b"/>
              <a:pathLst>
                <a:path w="228028" h="306609" extrusionOk="0">
                  <a:moveTo>
                    <a:pt x="228028" y="0"/>
                  </a:moveTo>
                  <a:lnTo>
                    <a:pt x="156686" y="244030"/>
                  </a:lnTo>
                  <a:lnTo>
                    <a:pt x="0" y="306610"/>
                  </a:lnTo>
                  <a:lnTo>
                    <a:pt x="57150" y="68866"/>
                  </a:lnTo>
                  <a:lnTo>
                    <a:pt x="228028" y="0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0" name="Google Shape;1450;p12"/>
            <p:cNvSpPr/>
            <p:nvPr/>
          </p:nvSpPr>
          <p:spPr>
            <a:xfrm>
              <a:off x="2273486" y="3773067"/>
              <a:ext cx="115992" cy="56976"/>
            </a:xfrm>
            <a:custGeom>
              <a:avLst/>
              <a:gdLst/>
              <a:ahLst/>
              <a:cxnLst/>
              <a:rect l="l" t="t" r="r" b="b"/>
              <a:pathLst>
                <a:path w="115992" h="56976" extrusionOk="0">
                  <a:moveTo>
                    <a:pt x="1604" y="16383"/>
                  </a:moveTo>
                  <a:cubicBezTo>
                    <a:pt x="3890" y="8001"/>
                    <a:pt x="9891" y="10096"/>
                    <a:pt x="16749" y="12192"/>
                  </a:cubicBezTo>
                  <a:cubicBezTo>
                    <a:pt x="24087" y="15173"/>
                    <a:pt x="32154" y="15869"/>
                    <a:pt x="39895" y="14192"/>
                  </a:cubicBezTo>
                  <a:cubicBezTo>
                    <a:pt x="45919" y="11240"/>
                    <a:pt x="51497" y="7458"/>
                    <a:pt x="56468" y="2953"/>
                  </a:cubicBezTo>
                  <a:cubicBezTo>
                    <a:pt x="59631" y="1038"/>
                    <a:pt x="63251" y="19"/>
                    <a:pt x="66946" y="0"/>
                  </a:cubicBezTo>
                  <a:cubicBezTo>
                    <a:pt x="66946" y="2096"/>
                    <a:pt x="63326" y="14478"/>
                    <a:pt x="63326" y="14478"/>
                  </a:cubicBezTo>
                  <a:cubicBezTo>
                    <a:pt x="63326" y="14478"/>
                    <a:pt x="97712" y="14478"/>
                    <a:pt x="101426" y="14478"/>
                  </a:cubicBezTo>
                  <a:cubicBezTo>
                    <a:pt x="104583" y="13907"/>
                    <a:pt x="107609" y="15993"/>
                    <a:pt x="108184" y="19155"/>
                  </a:cubicBezTo>
                  <a:cubicBezTo>
                    <a:pt x="108501" y="20889"/>
                    <a:pt x="108012" y="22670"/>
                    <a:pt x="106856" y="24003"/>
                  </a:cubicBezTo>
                  <a:lnTo>
                    <a:pt x="109237" y="24003"/>
                  </a:lnTo>
                  <a:cubicBezTo>
                    <a:pt x="116190" y="22479"/>
                    <a:pt x="118762" y="33528"/>
                    <a:pt x="112190" y="34862"/>
                  </a:cubicBezTo>
                  <a:lnTo>
                    <a:pt x="106475" y="35719"/>
                  </a:lnTo>
                  <a:cubicBezTo>
                    <a:pt x="111047" y="37529"/>
                    <a:pt x="112190" y="45244"/>
                    <a:pt x="106475" y="46196"/>
                  </a:cubicBezTo>
                  <a:lnTo>
                    <a:pt x="104665" y="46196"/>
                  </a:lnTo>
                  <a:cubicBezTo>
                    <a:pt x="103845" y="46339"/>
                    <a:pt x="103009" y="46339"/>
                    <a:pt x="102188" y="46196"/>
                  </a:cubicBezTo>
                  <a:lnTo>
                    <a:pt x="100188" y="46196"/>
                  </a:lnTo>
                  <a:cubicBezTo>
                    <a:pt x="100896" y="49435"/>
                    <a:pt x="98845" y="52635"/>
                    <a:pt x="95608" y="53340"/>
                  </a:cubicBezTo>
                  <a:cubicBezTo>
                    <a:pt x="95421" y="53378"/>
                    <a:pt x="95233" y="53416"/>
                    <a:pt x="95045" y="53435"/>
                  </a:cubicBezTo>
                  <a:cubicBezTo>
                    <a:pt x="78281" y="55626"/>
                    <a:pt x="53611" y="62294"/>
                    <a:pt x="38466" y="48482"/>
                  </a:cubicBezTo>
                  <a:cubicBezTo>
                    <a:pt x="27950" y="47473"/>
                    <a:pt x="17678" y="44710"/>
                    <a:pt x="8081" y="40291"/>
                  </a:cubicBezTo>
                  <a:cubicBezTo>
                    <a:pt x="-967" y="35719"/>
                    <a:pt x="-1253" y="26289"/>
                    <a:pt x="1604" y="1638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1" name="Google Shape;1451;p12"/>
            <p:cNvSpPr/>
            <p:nvPr/>
          </p:nvSpPr>
          <p:spPr>
            <a:xfrm>
              <a:off x="2440714" y="3737029"/>
              <a:ext cx="71478" cy="59099"/>
            </a:xfrm>
            <a:custGeom>
              <a:avLst/>
              <a:gdLst/>
              <a:ahLst/>
              <a:cxnLst/>
              <a:rect l="l" t="t" r="r" b="b"/>
              <a:pathLst>
                <a:path w="71478" h="59099" extrusionOk="0">
                  <a:moveTo>
                    <a:pt x="5636" y="32418"/>
                  </a:moveTo>
                  <a:lnTo>
                    <a:pt x="8018" y="32418"/>
                  </a:lnTo>
                  <a:cubicBezTo>
                    <a:pt x="5440" y="30599"/>
                    <a:pt x="4827" y="27027"/>
                    <a:pt x="6648" y="24455"/>
                  </a:cubicBezTo>
                  <a:cubicBezTo>
                    <a:pt x="7726" y="22922"/>
                    <a:pt x="9482" y="22026"/>
                    <a:pt x="11351" y="22036"/>
                  </a:cubicBezTo>
                  <a:cubicBezTo>
                    <a:pt x="14876" y="22036"/>
                    <a:pt x="50213" y="14606"/>
                    <a:pt x="50213" y="14606"/>
                  </a:cubicBezTo>
                  <a:lnTo>
                    <a:pt x="54500" y="128"/>
                  </a:lnTo>
                  <a:cubicBezTo>
                    <a:pt x="54500" y="-729"/>
                    <a:pt x="60596" y="2986"/>
                    <a:pt x="60786" y="3176"/>
                  </a:cubicBezTo>
                  <a:cubicBezTo>
                    <a:pt x="66872" y="7091"/>
                    <a:pt x="70809" y="13597"/>
                    <a:pt x="71454" y="20798"/>
                  </a:cubicBezTo>
                  <a:cubicBezTo>
                    <a:pt x="71818" y="30903"/>
                    <a:pt x="68152" y="40733"/>
                    <a:pt x="61262" y="48134"/>
                  </a:cubicBezTo>
                  <a:cubicBezTo>
                    <a:pt x="54984" y="54364"/>
                    <a:pt x="46575" y="57974"/>
                    <a:pt x="37736" y="58231"/>
                  </a:cubicBezTo>
                  <a:cubicBezTo>
                    <a:pt x="33449" y="58231"/>
                    <a:pt x="29354" y="58707"/>
                    <a:pt x="25639" y="59088"/>
                  </a:cubicBezTo>
                  <a:cubicBezTo>
                    <a:pt x="22226" y="59298"/>
                    <a:pt x="19289" y="56707"/>
                    <a:pt x="19078" y="53287"/>
                  </a:cubicBezTo>
                  <a:cubicBezTo>
                    <a:pt x="19071" y="53192"/>
                    <a:pt x="19068" y="53087"/>
                    <a:pt x="19067" y="52992"/>
                  </a:cubicBezTo>
                  <a:lnTo>
                    <a:pt x="17924" y="52992"/>
                  </a:lnTo>
                  <a:cubicBezTo>
                    <a:pt x="17115" y="53221"/>
                    <a:pt x="16256" y="53221"/>
                    <a:pt x="15447" y="52992"/>
                  </a:cubicBezTo>
                  <a:lnTo>
                    <a:pt x="13637" y="52992"/>
                  </a:lnTo>
                  <a:cubicBezTo>
                    <a:pt x="7637" y="52992"/>
                    <a:pt x="7160" y="45562"/>
                    <a:pt x="11256" y="42895"/>
                  </a:cubicBezTo>
                  <a:lnTo>
                    <a:pt x="5446" y="42895"/>
                  </a:lnTo>
                  <a:cubicBezTo>
                    <a:pt x="-2174" y="43562"/>
                    <a:pt x="-1507" y="32323"/>
                    <a:pt x="5636" y="32418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2" name="Google Shape;1452;p12"/>
            <p:cNvSpPr/>
            <p:nvPr/>
          </p:nvSpPr>
          <p:spPr>
            <a:xfrm>
              <a:off x="2285854" y="3390448"/>
              <a:ext cx="70866" cy="103155"/>
            </a:xfrm>
            <a:custGeom>
              <a:avLst/>
              <a:gdLst/>
              <a:ahLst/>
              <a:cxnLst/>
              <a:rect l="l" t="t" r="r" b="b"/>
              <a:pathLst>
                <a:path w="70866" h="103155" extrusionOk="0">
                  <a:moveTo>
                    <a:pt x="45339" y="103156"/>
                  </a:moveTo>
                  <a:cubicBezTo>
                    <a:pt x="54990" y="102718"/>
                    <a:pt x="64114" y="98631"/>
                    <a:pt x="70866" y="91726"/>
                  </a:cubicBezTo>
                  <a:cubicBezTo>
                    <a:pt x="69533" y="73628"/>
                    <a:pt x="46482" y="5143"/>
                    <a:pt x="0" y="0"/>
                  </a:cubicBezTo>
                  <a:cubicBezTo>
                    <a:pt x="12463" y="8944"/>
                    <a:pt x="22324" y="21041"/>
                    <a:pt x="28575" y="35052"/>
                  </a:cubicBezTo>
                  <a:cubicBezTo>
                    <a:pt x="35880" y="57293"/>
                    <a:pt x="41484" y="80067"/>
                    <a:pt x="45339" y="103156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3" name="Google Shape;1453;p12"/>
            <p:cNvSpPr/>
            <p:nvPr/>
          </p:nvSpPr>
          <p:spPr>
            <a:xfrm>
              <a:off x="2088637" y="3460502"/>
              <a:ext cx="85975" cy="128318"/>
            </a:xfrm>
            <a:custGeom>
              <a:avLst/>
              <a:gdLst/>
              <a:ahLst/>
              <a:cxnLst/>
              <a:rect l="l" t="t" r="r" b="b"/>
              <a:pathLst>
                <a:path w="85975" h="128318" extrusionOk="0">
                  <a:moveTo>
                    <a:pt x="6812" y="123589"/>
                  </a:moveTo>
                  <a:cubicBezTo>
                    <a:pt x="6812" y="123589"/>
                    <a:pt x="53008" y="139590"/>
                    <a:pt x="85584" y="112730"/>
                  </a:cubicBezTo>
                  <a:cubicBezTo>
                    <a:pt x="89203" y="106634"/>
                    <a:pt x="66534" y="27957"/>
                    <a:pt x="66534" y="27957"/>
                  </a:cubicBezTo>
                  <a:cubicBezTo>
                    <a:pt x="66534" y="27957"/>
                    <a:pt x="47484" y="-12238"/>
                    <a:pt x="16813" y="3764"/>
                  </a:cubicBezTo>
                  <a:cubicBezTo>
                    <a:pt x="-13857" y="19766"/>
                    <a:pt x="6812" y="123589"/>
                    <a:pt x="6812" y="12358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4" name="Google Shape;1454;p12"/>
            <p:cNvSpPr/>
            <p:nvPr/>
          </p:nvSpPr>
          <p:spPr>
            <a:xfrm>
              <a:off x="4813163" y="609565"/>
              <a:ext cx="169617" cy="333215"/>
            </a:xfrm>
            <a:custGeom>
              <a:avLst/>
              <a:gdLst/>
              <a:ahLst/>
              <a:cxnLst/>
              <a:rect l="l" t="t" r="r" b="b"/>
              <a:pathLst>
                <a:path w="169617" h="333215" extrusionOk="0">
                  <a:moveTo>
                    <a:pt x="97114" y="257806"/>
                  </a:moveTo>
                  <a:cubicBezTo>
                    <a:pt x="82065" y="284512"/>
                    <a:pt x="63834" y="309299"/>
                    <a:pt x="42822" y="331624"/>
                  </a:cubicBezTo>
                  <a:cubicBezTo>
                    <a:pt x="36916" y="338482"/>
                    <a:pt x="-8137" y="321242"/>
                    <a:pt x="1293" y="316384"/>
                  </a:cubicBezTo>
                  <a:cubicBezTo>
                    <a:pt x="10722" y="311527"/>
                    <a:pt x="40250" y="270283"/>
                    <a:pt x="55109" y="242851"/>
                  </a:cubicBezTo>
                  <a:cubicBezTo>
                    <a:pt x="67549" y="210057"/>
                    <a:pt x="78074" y="176568"/>
                    <a:pt x="86637" y="142553"/>
                  </a:cubicBezTo>
                  <a:cubicBezTo>
                    <a:pt x="96162" y="108930"/>
                    <a:pt x="103972" y="59590"/>
                    <a:pt x="110735" y="36349"/>
                  </a:cubicBezTo>
                  <a:cubicBezTo>
                    <a:pt x="114326" y="18843"/>
                    <a:pt x="127870" y="5080"/>
                    <a:pt x="145311" y="1202"/>
                  </a:cubicBezTo>
                  <a:cubicBezTo>
                    <a:pt x="161503" y="-2513"/>
                    <a:pt x="172076" y="1869"/>
                    <a:pt x="169123" y="21586"/>
                  </a:cubicBezTo>
                  <a:cubicBezTo>
                    <a:pt x="163885" y="56066"/>
                    <a:pt x="136929" y="189988"/>
                    <a:pt x="97114" y="257806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5" name="Google Shape;1455;p12"/>
            <p:cNvSpPr/>
            <p:nvPr/>
          </p:nvSpPr>
          <p:spPr>
            <a:xfrm>
              <a:off x="4828467" y="1392196"/>
              <a:ext cx="116692" cy="90410"/>
            </a:xfrm>
            <a:custGeom>
              <a:avLst/>
              <a:gdLst/>
              <a:ahLst/>
              <a:cxnLst/>
              <a:rect l="l" t="t" r="r" b="b"/>
              <a:pathLst>
                <a:path w="116692" h="90410" extrusionOk="0">
                  <a:moveTo>
                    <a:pt x="107433" y="2"/>
                  </a:moveTo>
                  <a:cubicBezTo>
                    <a:pt x="93527" y="11337"/>
                    <a:pt x="72857" y="955"/>
                    <a:pt x="71810" y="2003"/>
                  </a:cubicBezTo>
                  <a:cubicBezTo>
                    <a:pt x="55417" y="17271"/>
                    <a:pt x="38177" y="31616"/>
                    <a:pt x="20184" y="44960"/>
                  </a:cubicBezTo>
                  <a:cubicBezTo>
                    <a:pt x="11421" y="51818"/>
                    <a:pt x="-2105" y="61057"/>
                    <a:pt x="277" y="74202"/>
                  </a:cubicBezTo>
                  <a:cubicBezTo>
                    <a:pt x="4753" y="97824"/>
                    <a:pt x="42472" y="90585"/>
                    <a:pt x="56665" y="83727"/>
                  </a:cubicBezTo>
                  <a:cubicBezTo>
                    <a:pt x="70857" y="76869"/>
                    <a:pt x="82573" y="64677"/>
                    <a:pt x="96003" y="56200"/>
                  </a:cubicBezTo>
                  <a:cubicBezTo>
                    <a:pt x="105528" y="50199"/>
                    <a:pt x="115053" y="47151"/>
                    <a:pt x="116577" y="34959"/>
                  </a:cubicBezTo>
                  <a:cubicBezTo>
                    <a:pt x="117720" y="27244"/>
                    <a:pt x="110100" y="-284"/>
                    <a:pt x="107433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6" name="Google Shape;1456;p12"/>
            <p:cNvSpPr/>
            <p:nvPr/>
          </p:nvSpPr>
          <p:spPr>
            <a:xfrm>
              <a:off x="4829505" y="1421916"/>
              <a:ext cx="116196" cy="60608"/>
            </a:xfrm>
            <a:custGeom>
              <a:avLst/>
              <a:gdLst/>
              <a:ahLst/>
              <a:cxnLst/>
              <a:rect l="l" t="t" r="r" b="b"/>
              <a:pathLst>
                <a:path w="116196" h="60608" extrusionOk="0">
                  <a:moveTo>
                    <a:pt x="115919" y="0"/>
                  </a:moveTo>
                  <a:cubicBezTo>
                    <a:pt x="114110" y="11621"/>
                    <a:pt x="104775" y="14764"/>
                    <a:pt x="95250" y="20765"/>
                  </a:cubicBezTo>
                  <a:cubicBezTo>
                    <a:pt x="81534" y="29242"/>
                    <a:pt x="69437" y="41529"/>
                    <a:pt x="55245" y="48673"/>
                  </a:cubicBezTo>
                  <a:cubicBezTo>
                    <a:pt x="41053" y="55817"/>
                    <a:pt x="9239" y="62008"/>
                    <a:pt x="0" y="45149"/>
                  </a:cubicBezTo>
                  <a:cubicBezTo>
                    <a:pt x="5048" y="67913"/>
                    <a:pt x="42101" y="60770"/>
                    <a:pt x="56198" y="53626"/>
                  </a:cubicBezTo>
                  <a:cubicBezTo>
                    <a:pt x="70295" y="46482"/>
                    <a:pt x="82106" y="34576"/>
                    <a:pt x="95536" y="26099"/>
                  </a:cubicBezTo>
                  <a:cubicBezTo>
                    <a:pt x="105061" y="20098"/>
                    <a:pt x="114586" y="17050"/>
                    <a:pt x="116110" y="4858"/>
                  </a:cubicBezTo>
                  <a:cubicBezTo>
                    <a:pt x="116272" y="3239"/>
                    <a:pt x="116205" y="1600"/>
                    <a:pt x="115919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7" name="Google Shape;1457;p12"/>
            <p:cNvSpPr/>
            <p:nvPr/>
          </p:nvSpPr>
          <p:spPr>
            <a:xfrm>
              <a:off x="4688430" y="1310886"/>
              <a:ext cx="116665" cy="87067"/>
            </a:xfrm>
            <a:custGeom>
              <a:avLst/>
              <a:gdLst/>
              <a:ahLst/>
              <a:cxnLst/>
              <a:rect l="l" t="t" r="r" b="b"/>
              <a:pathLst>
                <a:path w="116665" h="87067" extrusionOk="0">
                  <a:moveTo>
                    <a:pt x="105833" y="64"/>
                  </a:moveTo>
                  <a:cubicBezTo>
                    <a:pt x="91831" y="11398"/>
                    <a:pt x="67733" y="-984"/>
                    <a:pt x="66305" y="64"/>
                  </a:cubicBezTo>
                  <a:cubicBezTo>
                    <a:pt x="51722" y="14780"/>
                    <a:pt x="36329" y="28677"/>
                    <a:pt x="20204" y="41688"/>
                  </a:cubicBezTo>
                  <a:cubicBezTo>
                    <a:pt x="11440" y="48546"/>
                    <a:pt x="-2180" y="57690"/>
                    <a:pt x="296" y="70930"/>
                  </a:cubicBezTo>
                  <a:cubicBezTo>
                    <a:pt x="4678" y="94456"/>
                    <a:pt x="42492" y="87217"/>
                    <a:pt x="56684" y="80455"/>
                  </a:cubicBezTo>
                  <a:cubicBezTo>
                    <a:pt x="70876" y="73692"/>
                    <a:pt x="82592" y="61405"/>
                    <a:pt x="96022" y="52927"/>
                  </a:cubicBezTo>
                  <a:cubicBezTo>
                    <a:pt x="105547" y="47022"/>
                    <a:pt x="115072" y="43879"/>
                    <a:pt x="116597" y="31782"/>
                  </a:cubicBezTo>
                  <a:cubicBezTo>
                    <a:pt x="117549" y="23495"/>
                    <a:pt x="108310" y="-698"/>
                    <a:pt x="105833" y="64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8" name="Google Shape;1458;p12"/>
            <p:cNvSpPr/>
            <p:nvPr/>
          </p:nvSpPr>
          <p:spPr>
            <a:xfrm>
              <a:off x="4688726" y="1338477"/>
              <a:ext cx="116135" cy="60608"/>
            </a:xfrm>
            <a:custGeom>
              <a:avLst/>
              <a:gdLst/>
              <a:ahLst/>
              <a:cxnLst/>
              <a:rect l="l" t="t" r="r" b="b"/>
              <a:pathLst>
                <a:path w="116135" h="60608" extrusionOk="0">
                  <a:moveTo>
                    <a:pt x="115919" y="0"/>
                  </a:moveTo>
                  <a:cubicBezTo>
                    <a:pt x="114014" y="11621"/>
                    <a:pt x="104680" y="14764"/>
                    <a:pt x="95155" y="20765"/>
                  </a:cubicBezTo>
                  <a:cubicBezTo>
                    <a:pt x="81439" y="29242"/>
                    <a:pt x="69437" y="41529"/>
                    <a:pt x="55150" y="48673"/>
                  </a:cubicBezTo>
                  <a:cubicBezTo>
                    <a:pt x="40862" y="55817"/>
                    <a:pt x="9239" y="62008"/>
                    <a:pt x="0" y="45149"/>
                  </a:cubicBezTo>
                  <a:cubicBezTo>
                    <a:pt x="4953" y="67913"/>
                    <a:pt x="42101" y="60770"/>
                    <a:pt x="56198" y="53626"/>
                  </a:cubicBezTo>
                  <a:cubicBezTo>
                    <a:pt x="70295" y="46482"/>
                    <a:pt x="82010" y="34576"/>
                    <a:pt x="95536" y="26099"/>
                  </a:cubicBezTo>
                  <a:cubicBezTo>
                    <a:pt x="105061" y="20098"/>
                    <a:pt x="114586" y="17050"/>
                    <a:pt x="116110" y="4858"/>
                  </a:cubicBezTo>
                  <a:cubicBezTo>
                    <a:pt x="116177" y="3238"/>
                    <a:pt x="116110" y="1610"/>
                    <a:pt x="115919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9" name="Google Shape;1459;p12"/>
            <p:cNvSpPr/>
            <p:nvPr/>
          </p:nvSpPr>
          <p:spPr>
            <a:xfrm>
              <a:off x="4717732" y="910305"/>
              <a:ext cx="408631" cy="493987"/>
            </a:xfrm>
            <a:custGeom>
              <a:avLst/>
              <a:gdLst/>
              <a:ahLst/>
              <a:cxnLst/>
              <a:rect l="l" t="t" r="r" b="b"/>
              <a:pathLst>
                <a:path w="408631" h="493987" extrusionOk="0">
                  <a:moveTo>
                    <a:pt x="405429" y="33455"/>
                  </a:moveTo>
                  <a:cubicBezTo>
                    <a:pt x="420955" y="130325"/>
                    <a:pt x="377902" y="166805"/>
                    <a:pt x="321990" y="187094"/>
                  </a:cubicBezTo>
                  <a:cubicBezTo>
                    <a:pt x="281890" y="201857"/>
                    <a:pt x="224264" y="224622"/>
                    <a:pt x="224264" y="224622"/>
                  </a:cubicBezTo>
                  <a:cubicBezTo>
                    <a:pt x="224264" y="224622"/>
                    <a:pt x="225121" y="245863"/>
                    <a:pt x="225502" y="293583"/>
                  </a:cubicBezTo>
                  <a:cubicBezTo>
                    <a:pt x="225978" y="335588"/>
                    <a:pt x="220359" y="489036"/>
                    <a:pt x="220359" y="489036"/>
                  </a:cubicBezTo>
                  <a:cubicBezTo>
                    <a:pt x="206862" y="495799"/>
                    <a:pt x="190936" y="495627"/>
                    <a:pt x="177591" y="488560"/>
                  </a:cubicBezTo>
                  <a:cubicBezTo>
                    <a:pt x="177591" y="488560"/>
                    <a:pt x="155017" y="371021"/>
                    <a:pt x="150255" y="318062"/>
                  </a:cubicBezTo>
                  <a:cubicBezTo>
                    <a:pt x="143778" y="246149"/>
                    <a:pt x="132729" y="199095"/>
                    <a:pt x="136348" y="183665"/>
                  </a:cubicBezTo>
                  <a:cubicBezTo>
                    <a:pt x="139587" y="170044"/>
                    <a:pt x="218168" y="131372"/>
                    <a:pt x="243123" y="110703"/>
                  </a:cubicBezTo>
                  <a:lnTo>
                    <a:pt x="78531" y="165853"/>
                  </a:lnTo>
                  <a:cubicBezTo>
                    <a:pt x="81789" y="183703"/>
                    <a:pt x="83380" y="201810"/>
                    <a:pt x="83294" y="219955"/>
                  </a:cubicBezTo>
                  <a:cubicBezTo>
                    <a:pt x="81770" y="277105"/>
                    <a:pt x="78627" y="400453"/>
                    <a:pt x="78627" y="400453"/>
                  </a:cubicBezTo>
                  <a:cubicBezTo>
                    <a:pt x="78627" y="400453"/>
                    <a:pt x="56053" y="416741"/>
                    <a:pt x="36812" y="400453"/>
                  </a:cubicBezTo>
                  <a:cubicBezTo>
                    <a:pt x="36812" y="400453"/>
                    <a:pt x="-4622" y="156137"/>
                    <a:pt x="427" y="124229"/>
                  </a:cubicBezTo>
                  <a:cubicBezTo>
                    <a:pt x="5189" y="93558"/>
                    <a:pt x="150255" y="30788"/>
                    <a:pt x="175782" y="9167"/>
                  </a:cubicBezTo>
                  <a:cubicBezTo>
                    <a:pt x="184802" y="1843"/>
                    <a:pt x="196499" y="-1308"/>
                    <a:pt x="207976" y="499"/>
                  </a:cubicBezTo>
                  <a:close/>
                </a:path>
              </a:pathLst>
            </a:custGeom>
            <a:solidFill>
              <a:srgbClr val="00B5D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0" name="Google Shape;1460;p12"/>
            <p:cNvSpPr/>
            <p:nvPr/>
          </p:nvSpPr>
          <p:spPr>
            <a:xfrm>
              <a:off x="4963696" y="579048"/>
              <a:ext cx="128556" cy="125075"/>
            </a:xfrm>
            <a:custGeom>
              <a:avLst/>
              <a:gdLst/>
              <a:ahLst/>
              <a:cxnLst/>
              <a:rect l="l" t="t" r="r" b="b"/>
              <a:pathLst>
                <a:path w="128556" h="125075" extrusionOk="0">
                  <a:moveTo>
                    <a:pt x="102220" y="0"/>
                  </a:moveTo>
                  <a:cubicBezTo>
                    <a:pt x="102220" y="0"/>
                    <a:pt x="99838" y="46196"/>
                    <a:pt x="100886" y="50292"/>
                  </a:cubicBezTo>
                  <a:cubicBezTo>
                    <a:pt x="101934" y="54388"/>
                    <a:pt x="122032" y="67913"/>
                    <a:pt x="127937" y="72676"/>
                  </a:cubicBezTo>
                  <a:cubicBezTo>
                    <a:pt x="133843" y="77438"/>
                    <a:pt x="96029" y="114776"/>
                    <a:pt x="77645" y="123253"/>
                  </a:cubicBezTo>
                  <a:cubicBezTo>
                    <a:pt x="59262" y="131731"/>
                    <a:pt x="1445" y="109442"/>
                    <a:pt x="112" y="80867"/>
                  </a:cubicBezTo>
                  <a:cubicBezTo>
                    <a:pt x="-1222" y="52292"/>
                    <a:pt x="9637" y="28289"/>
                    <a:pt x="19162" y="27051"/>
                  </a:cubicBezTo>
                  <a:cubicBezTo>
                    <a:pt x="28687" y="25813"/>
                    <a:pt x="102220" y="0"/>
                    <a:pt x="102220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1" name="Google Shape;1461;p12"/>
            <p:cNvSpPr/>
            <p:nvPr/>
          </p:nvSpPr>
          <p:spPr>
            <a:xfrm>
              <a:off x="4918440" y="596574"/>
              <a:ext cx="208599" cy="407146"/>
            </a:xfrm>
            <a:custGeom>
              <a:avLst/>
              <a:gdLst/>
              <a:ahLst/>
              <a:cxnLst/>
              <a:rect l="l" t="t" r="r" b="b"/>
              <a:pathLst>
                <a:path w="208599" h="407146" extrusionOk="0">
                  <a:moveTo>
                    <a:pt x="152620" y="40673"/>
                  </a:moveTo>
                  <a:cubicBezTo>
                    <a:pt x="152620" y="40673"/>
                    <a:pt x="119187" y="90584"/>
                    <a:pt x="72419" y="95251"/>
                  </a:cubicBezTo>
                  <a:cubicBezTo>
                    <a:pt x="57751" y="80773"/>
                    <a:pt x="56417" y="28576"/>
                    <a:pt x="76801" y="12574"/>
                  </a:cubicBezTo>
                  <a:cubicBezTo>
                    <a:pt x="76801" y="12574"/>
                    <a:pt x="57751" y="-2571"/>
                    <a:pt x="45178" y="382"/>
                  </a:cubicBezTo>
                  <a:cubicBezTo>
                    <a:pt x="31481" y="8783"/>
                    <a:pt x="21327" y="21888"/>
                    <a:pt x="16603" y="37244"/>
                  </a:cubicBezTo>
                  <a:cubicBezTo>
                    <a:pt x="4658" y="71536"/>
                    <a:pt x="-923" y="107721"/>
                    <a:pt x="124" y="144019"/>
                  </a:cubicBezTo>
                  <a:cubicBezTo>
                    <a:pt x="886" y="192977"/>
                    <a:pt x="124" y="316707"/>
                    <a:pt x="124" y="316707"/>
                  </a:cubicBezTo>
                  <a:cubicBezTo>
                    <a:pt x="5620" y="346271"/>
                    <a:pt x="23556" y="372047"/>
                    <a:pt x="49369" y="387478"/>
                  </a:cubicBezTo>
                  <a:cubicBezTo>
                    <a:pt x="83068" y="406490"/>
                    <a:pt x="122740" y="411976"/>
                    <a:pt x="160335" y="402813"/>
                  </a:cubicBezTo>
                  <a:cubicBezTo>
                    <a:pt x="183957" y="397289"/>
                    <a:pt x="192720" y="383763"/>
                    <a:pt x="200911" y="366904"/>
                  </a:cubicBezTo>
                  <a:cubicBezTo>
                    <a:pt x="198816" y="332614"/>
                    <a:pt x="185195" y="262129"/>
                    <a:pt x="190910" y="218790"/>
                  </a:cubicBezTo>
                  <a:cubicBezTo>
                    <a:pt x="196625" y="175451"/>
                    <a:pt x="205769" y="143447"/>
                    <a:pt x="208150" y="108586"/>
                  </a:cubicBezTo>
                  <a:cubicBezTo>
                    <a:pt x="210532" y="73724"/>
                    <a:pt x="203483" y="74391"/>
                    <a:pt x="186052" y="62009"/>
                  </a:cubicBezTo>
                  <a:cubicBezTo>
                    <a:pt x="175442" y="54092"/>
                    <a:pt x="164269" y="46962"/>
                    <a:pt x="152620" y="4067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2" name="Google Shape;1462;p12"/>
            <p:cNvSpPr/>
            <p:nvPr/>
          </p:nvSpPr>
          <p:spPr>
            <a:xfrm>
              <a:off x="4958560" y="449309"/>
              <a:ext cx="138537" cy="168686"/>
            </a:xfrm>
            <a:custGeom>
              <a:avLst/>
              <a:gdLst/>
              <a:ahLst/>
              <a:cxnLst/>
              <a:rect l="l" t="t" r="r" b="b"/>
              <a:pathLst>
                <a:path w="138537" h="168686" extrusionOk="0">
                  <a:moveTo>
                    <a:pt x="2962" y="60969"/>
                  </a:moveTo>
                  <a:lnTo>
                    <a:pt x="2962" y="60969"/>
                  </a:lnTo>
                  <a:cubicBezTo>
                    <a:pt x="8486" y="25155"/>
                    <a:pt x="34204" y="-1896"/>
                    <a:pt x="71161" y="104"/>
                  </a:cubicBezTo>
                  <a:cubicBezTo>
                    <a:pt x="110299" y="2083"/>
                    <a:pt x="140427" y="35416"/>
                    <a:pt x="138445" y="74557"/>
                  </a:cubicBezTo>
                  <a:cubicBezTo>
                    <a:pt x="137321" y="96813"/>
                    <a:pt x="125806" y="117248"/>
                    <a:pt x="107356" y="129739"/>
                  </a:cubicBezTo>
                  <a:cubicBezTo>
                    <a:pt x="106032" y="135172"/>
                    <a:pt x="104117" y="140443"/>
                    <a:pt x="101641" y="145456"/>
                  </a:cubicBezTo>
                  <a:cubicBezTo>
                    <a:pt x="88592" y="160696"/>
                    <a:pt x="49063" y="170125"/>
                    <a:pt x="37728" y="168506"/>
                  </a:cubicBezTo>
                  <a:cubicBezTo>
                    <a:pt x="23907" y="167251"/>
                    <a:pt x="12249" y="157706"/>
                    <a:pt x="8296" y="144408"/>
                  </a:cubicBezTo>
                  <a:cubicBezTo>
                    <a:pt x="-3610" y="116309"/>
                    <a:pt x="-86" y="78685"/>
                    <a:pt x="2962" y="60969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3" name="Google Shape;1463;p12"/>
            <p:cNvSpPr/>
            <p:nvPr/>
          </p:nvSpPr>
          <p:spPr>
            <a:xfrm>
              <a:off x="4963736" y="434568"/>
              <a:ext cx="146199" cy="144480"/>
            </a:xfrm>
            <a:custGeom>
              <a:avLst/>
              <a:gdLst/>
              <a:ahLst/>
              <a:cxnLst/>
              <a:rect l="l" t="t" r="r" b="b"/>
              <a:pathLst>
                <a:path w="146199" h="144480" extrusionOk="0">
                  <a:moveTo>
                    <a:pt x="102179" y="144481"/>
                  </a:moveTo>
                  <a:lnTo>
                    <a:pt x="102179" y="144481"/>
                  </a:lnTo>
                  <a:lnTo>
                    <a:pt x="98750" y="113239"/>
                  </a:lnTo>
                  <a:cubicBezTo>
                    <a:pt x="98750" y="113239"/>
                    <a:pt x="124277" y="47135"/>
                    <a:pt x="63984" y="59899"/>
                  </a:cubicBezTo>
                  <a:cubicBezTo>
                    <a:pt x="24169" y="68281"/>
                    <a:pt x="14168" y="71900"/>
                    <a:pt x="2072" y="45135"/>
                  </a:cubicBezTo>
                  <a:cubicBezTo>
                    <a:pt x="-10025" y="18370"/>
                    <a:pt x="32647" y="-5538"/>
                    <a:pt x="83415" y="1129"/>
                  </a:cubicBezTo>
                  <a:cubicBezTo>
                    <a:pt x="119648" y="4934"/>
                    <a:pt x="146928" y="35857"/>
                    <a:pt x="146185" y="72281"/>
                  </a:cubicBezTo>
                  <a:cubicBezTo>
                    <a:pt x="144851" y="91903"/>
                    <a:pt x="139612" y="131717"/>
                    <a:pt x="102179" y="14448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4" name="Google Shape;1464;p12"/>
            <p:cNvSpPr/>
            <p:nvPr/>
          </p:nvSpPr>
          <p:spPr>
            <a:xfrm>
              <a:off x="4896275" y="596956"/>
              <a:ext cx="67341" cy="98012"/>
            </a:xfrm>
            <a:custGeom>
              <a:avLst/>
              <a:gdLst/>
              <a:ahLst/>
              <a:cxnLst/>
              <a:rect l="l" t="t" r="r" b="b"/>
              <a:pathLst>
                <a:path w="67341" h="98012" extrusionOk="0">
                  <a:moveTo>
                    <a:pt x="24289" y="98012"/>
                  </a:moveTo>
                  <a:cubicBezTo>
                    <a:pt x="15097" y="97573"/>
                    <a:pt x="6410" y="93657"/>
                    <a:pt x="0" y="87058"/>
                  </a:cubicBezTo>
                  <a:cubicBezTo>
                    <a:pt x="1334" y="70009"/>
                    <a:pt x="23241" y="4858"/>
                    <a:pt x="67342" y="0"/>
                  </a:cubicBezTo>
                  <a:cubicBezTo>
                    <a:pt x="55350" y="8451"/>
                    <a:pt x="45844" y="19962"/>
                    <a:pt x="39814" y="33338"/>
                  </a:cubicBezTo>
                  <a:cubicBezTo>
                    <a:pt x="32994" y="54469"/>
                    <a:pt x="27813" y="76090"/>
                    <a:pt x="24289" y="9801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5" name="Google Shape;1465;p12"/>
            <p:cNvSpPr/>
            <p:nvPr/>
          </p:nvSpPr>
          <p:spPr>
            <a:xfrm>
              <a:off x="5434686" y="3650290"/>
              <a:ext cx="676058" cy="390429"/>
            </a:xfrm>
            <a:custGeom>
              <a:avLst/>
              <a:gdLst/>
              <a:ahLst/>
              <a:cxnLst/>
              <a:rect l="l" t="t" r="r" b="b"/>
              <a:pathLst>
                <a:path w="676058" h="390429" extrusionOk="0">
                  <a:moveTo>
                    <a:pt x="625735" y="92488"/>
                  </a:moveTo>
                  <a:cubicBezTo>
                    <a:pt x="610904" y="78943"/>
                    <a:pt x="594607" y="67094"/>
                    <a:pt x="577157" y="57150"/>
                  </a:cubicBezTo>
                  <a:cubicBezTo>
                    <a:pt x="445236" y="-19050"/>
                    <a:pt x="230733" y="-19050"/>
                    <a:pt x="98907" y="57150"/>
                  </a:cubicBezTo>
                  <a:cubicBezTo>
                    <a:pt x="78543" y="68666"/>
                    <a:pt x="59826" y="82896"/>
                    <a:pt x="43281" y="99441"/>
                  </a:cubicBezTo>
                  <a:cubicBezTo>
                    <a:pt x="-29204" y="173831"/>
                    <a:pt x="-10630" y="270034"/>
                    <a:pt x="98907" y="333280"/>
                  </a:cubicBezTo>
                  <a:cubicBezTo>
                    <a:pt x="230733" y="409480"/>
                    <a:pt x="445331" y="409480"/>
                    <a:pt x="577157" y="333280"/>
                  </a:cubicBezTo>
                  <a:cubicBezTo>
                    <a:pt x="690124" y="268033"/>
                    <a:pt x="706316" y="167735"/>
                    <a:pt x="625735" y="92488"/>
                  </a:cubicBezTo>
                  <a:close/>
                  <a:moveTo>
                    <a:pt x="535152" y="308610"/>
                  </a:moveTo>
                  <a:cubicBezTo>
                    <a:pt x="426472" y="371380"/>
                    <a:pt x="249402" y="371380"/>
                    <a:pt x="141008" y="308610"/>
                  </a:cubicBezTo>
                  <a:cubicBezTo>
                    <a:pt x="64808" y="264605"/>
                    <a:pt x="41948" y="201168"/>
                    <a:pt x="72713" y="145542"/>
                  </a:cubicBezTo>
                  <a:cubicBezTo>
                    <a:pt x="89277" y="118310"/>
                    <a:pt x="112871" y="96031"/>
                    <a:pt x="141008" y="81058"/>
                  </a:cubicBezTo>
                  <a:cubicBezTo>
                    <a:pt x="249688" y="18383"/>
                    <a:pt x="426758" y="18383"/>
                    <a:pt x="535152" y="81058"/>
                  </a:cubicBezTo>
                  <a:cubicBezTo>
                    <a:pt x="563260" y="96002"/>
                    <a:pt x="586797" y="118291"/>
                    <a:pt x="603256" y="145542"/>
                  </a:cubicBezTo>
                  <a:lnTo>
                    <a:pt x="603256" y="145542"/>
                  </a:lnTo>
                  <a:cubicBezTo>
                    <a:pt x="634117" y="201549"/>
                    <a:pt x="611352" y="264890"/>
                    <a:pt x="535152" y="30861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6" name="Google Shape;1466;p12"/>
            <p:cNvSpPr/>
            <p:nvPr/>
          </p:nvSpPr>
          <p:spPr>
            <a:xfrm>
              <a:off x="5472633" y="3576375"/>
              <a:ext cx="587572" cy="226763"/>
            </a:xfrm>
            <a:custGeom>
              <a:avLst/>
              <a:gdLst/>
              <a:ahLst/>
              <a:cxnLst/>
              <a:rect l="l" t="t" r="r" b="b"/>
              <a:pathLst>
                <a:path w="587572" h="226763" extrusionOk="0">
                  <a:moveTo>
                    <a:pt x="565309" y="219837"/>
                  </a:moveTo>
                  <a:lnTo>
                    <a:pt x="565309" y="219837"/>
                  </a:lnTo>
                  <a:cubicBezTo>
                    <a:pt x="548849" y="192586"/>
                    <a:pt x="525313" y="170297"/>
                    <a:pt x="497205" y="155353"/>
                  </a:cubicBezTo>
                  <a:cubicBezTo>
                    <a:pt x="388525" y="92678"/>
                    <a:pt x="211455" y="92678"/>
                    <a:pt x="103061" y="155353"/>
                  </a:cubicBezTo>
                  <a:cubicBezTo>
                    <a:pt x="74924" y="170326"/>
                    <a:pt x="51330" y="192605"/>
                    <a:pt x="34766" y="219837"/>
                  </a:cubicBezTo>
                  <a:lnTo>
                    <a:pt x="5334" y="172974"/>
                  </a:lnTo>
                  <a:lnTo>
                    <a:pt x="0" y="164497"/>
                  </a:lnTo>
                  <a:lnTo>
                    <a:pt x="38100" y="73533"/>
                  </a:lnTo>
                  <a:lnTo>
                    <a:pt x="170402" y="0"/>
                  </a:lnTo>
                  <a:lnTo>
                    <a:pt x="416719" y="4286"/>
                  </a:lnTo>
                  <a:lnTo>
                    <a:pt x="584073" y="103537"/>
                  </a:lnTo>
                  <a:cubicBezTo>
                    <a:pt x="584073" y="103537"/>
                    <a:pt x="587121" y="134969"/>
                    <a:pt x="587502" y="166021"/>
                  </a:cubicBezTo>
                  <a:cubicBezTo>
                    <a:pt x="588169" y="204883"/>
                    <a:pt x="584359" y="242697"/>
                    <a:pt x="565309" y="219837"/>
                  </a:cubicBez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7" name="Google Shape;1467;p12"/>
            <p:cNvSpPr/>
            <p:nvPr/>
          </p:nvSpPr>
          <p:spPr>
            <a:xfrm>
              <a:off x="5434724" y="3741253"/>
              <a:ext cx="51339" cy="103346"/>
            </a:xfrm>
            <a:custGeom>
              <a:avLst/>
              <a:gdLst/>
              <a:ahLst/>
              <a:cxnLst/>
              <a:rect l="l" t="t" r="r" b="b"/>
              <a:pathLst>
                <a:path w="51339" h="103346" extrusionOk="0">
                  <a:moveTo>
                    <a:pt x="0" y="103346"/>
                  </a:moveTo>
                  <a:lnTo>
                    <a:pt x="95" y="0"/>
                  </a:lnTo>
                  <a:lnTo>
                    <a:pt x="51340" y="86773"/>
                  </a:lnTo>
                  <a:lnTo>
                    <a:pt x="0" y="103346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8" name="Google Shape;1468;p12"/>
            <p:cNvSpPr/>
            <p:nvPr/>
          </p:nvSpPr>
          <p:spPr>
            <a:xfrm>
              <a:off x="6065565" y="3741825"/>
              <a:ext cx="45148" cy="102774"/>
            </a:xfrm>
            <a:custGeom>
              <a:avLst/>
              <a:gdLst/>
              <a:ahLst/>
              <a:cxnLst/>
              <a:rect l="l" t="t" r="r" b="b"/>
              <a:pathLst>
                <a:path w="45148" h="102774" extrusionOk="0">
                  <a:moveTo>
                    <a:pt x="45148" y="102775"/>
                  </a:moveTo>
                  <a:lnTo>
                    <a:pt x="45148" y="0"/>
                  </a:lnTo>
                  <a:lnTo>
                    <a:pt x="0" y="51149"/>
                  </a:lnTo>
                  <a:lnTo>
                    <a:pt x="45148" y="102775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9" name="Google Shape;1469;p12"/>
            <p:cNvSpPr/>
            <p:nvPr/>
          </p:nvSpPr>
          <p:spPr>
            <a:xfrm>
              <a:off x="5494446" y="3630573"/>
              <a:ext cx="562737" cy="324802"/>
            </a:xfrm>
            <a:custGeom>
              <a:avLst/>
              <a:gdLst/>
              <a:ahLst/>
              <a:cxnLst/>
              <a:rect l="l" t="t" r="r" b="b"/>
              <a:pathLst>
                <a:path w="562737" h="324802" extrusionOk="0">
                  <a:moveTo>
                    <a:pt x="562737" y="162401"/>
                  </a:moveTo>
                  <a:cubicBezTo>
                    <a:pt x="562737" y="252093"/>
                    <a:pt x="436764" y="324802"/>
                    <a:pt x="281368" y="324802"/>
                  </a:cubicBezTo>
                  <a:cubicBezTo>
                    <a:pt x="125973" y="324802"/>
                    <a:pt x="0" y="252093"/>
                    <a:pt x="0" y="162401"/>
                  </a:cubicBezTo>
                  <a:cubicBezTo>
                    <a:pt x="0" y="72710"/>
                    <a:pt x="125973" y="0"/>
                    <a:pt x="281368" y="0"/>
                  </a:cubicBezTo>
                  <a:cubicBezTo>
                    <a:pt x="436764" y="0"/>
                    <a:pt x="562737" y="72710"/>
                    <a:pt x="562737" y="162401"/>
                  </a:cubicBezTo>
                  <a:close/>
                </a:path>
              </a:pathLst>
            </a:custGeom>
            <a:solidFill>
              <a:srgbClr val="3E7EFF">
                <a:alpha val="9411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0" name="Google Shape;1470;p12"/>
            <p:cNvSpPr/>
            <p:nvPr/>
          </p:nvSpPr>
          <p:spPr>
            <a:xfrm>
              <a:off x="5460441" y="3803737"/>
              <a:ext cx="614737" cy="220544"/>
            </a:xfrm>
            <a:custGeom>
              <a:avLst/>
              <a:gdLst/>
              <a:ahLst/>
              <a:cxnLst/>
              <a:rect l="l" t="t" r="r" b="b"/>
              <a:pathLst>
                <a:path w="614737" h="220544" extrusionOk="0">
                  <a:moveTo>
                    <a:pt x="0" y="58293"/>
                  </a:moveTo>
                  <a:cubicBezTo>
                    <a:pt x="0" y="58293"/>
                    <a:pt x="43339" y="228981"/>
                    <a:pt x="366522" y="220218"/>
                  </a:cubicBezTo>
                  <a:cubicBezTo>
                    <a:pt x="590836" y="220218"/>
                    <a:pt x="619506" y="27432"/>
                    <a:pt x="614172" y="0"/>
                  </a:cubicBezTo>
                  <a:cubicBezTo>
                    <a:pt x="567595" y="64189"/>
                    <a:pt x="495062" y="104556"/>
                    <a:pt x="415957" y="110300"/>
                  </a:cubicBezTo>
                  <a:cubicBezTo>
                    <a:pt x="279463" y="122206"/>
                    <a:pt x="178689" y="120682"/>
                    <a:pt x="124778" y="94583"/>
                  </a:cubicBezTo>
                  <a:cubicBezTo>
                    <a:pt x="70866" y="68485"/>
                    <a:pt x="95" y="0"/>
                    <a:pt x="95" y="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1" name="Google Shape;1471;p12"/>
            <p:cNvSpPr/>
            <p:nvPr/>
          </p:nvSpPr>
          <p:spPr>
            <a:xfrm>
              <a:off x="5434724" y="3551706"/>
              <a:ext cx="675989" cy="390489"/>
            </a:xfrm>
            <a:custGeom>
              <a:avLst/>
              <a:gdLst/>
              <a:ahLst/>
              <a:cxnLst/>
              <a:rect l="l" t="t" r="r" b="b"/>
              <a:pathLst>
                <a:path w="675989" h="390489" extrusionOk="0">
                  <a:moveTo>
                    <a:pt x="98869" y="333375"/>
                  </a:moveTo>
                  <a:cubicBezTo>
                    <a:pt x="-32956" y="257175"/>
                    <a:pt x="-32956" y="133350"/>
                    <a:pt x="98869" y="57150"/>
                  </a:cubicBezTo>
                  <a:cubicBezTo>
                    <a:pt x="230695" y="-19050"/>
                    <a:pt x="445294" y="-19050"/>
                    <a:pt x="577120" y="57150"/>
                  </a:cubicBezTo>
                  <a:cubicBezTo>
                    <a:pt x="708946" y="133350"/>
                    <a:pt x="708946" y="257175"/>
                    <a:pt x="577120" y="333375"/>
                  </a:cubicBezTo>
                  <a:cubicBezTo>
                    <a:pt x="445294" y="409575"/>
                    <a:pt x="230695" y="409480"/>
                    <a:pt x="98869" y="333375"/>
                  </a:cubicBezTo>
                  <a:close/>
                  <a:moveTo>
                    <a:pt x="535019" y="81534"/>
                  </a:moveTo>
                  <a:cubicBezTo>
                    <a:pt x="426339" y="18860"/>
                    <a:pt x="249269" y="18764"/>
                    <a:pt x="140970" y="81534"/>
                  </a:cubicBezTo>
                  <a:cubicBezTo>
                    <a:pt x="32671" y="144304"/>
                    <a:pt x="32290" y="246316"/>
                    <a:pt x="140970" y="309086"/>
                  </a:cubicBezTo>
                  <a:cubicBezTo>
                    <a:pt x="249650" y="371856"/>
                    <a:pt x="426720" y="371856"/>
                    <a:pt x="535019" y="309086"/>
                  </a:cubicBezTo>
                  <a:cubicBezTo>
                    <a:pt x="643319" y="246316"/>
                    <a:pt x="644176" y="144304"/>
                    <a:pt x="535019" y="81534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2" name="Google Shape;1472;p12"/>
            <p:cNvSpPr/>
            <p:nvPr/>
          </p:nvSpPr>
          <p:spPr>
            <a:xfrm rot="-1801764">
              <a:off x="5018434" y="4160307"/>
              <a:ext cx="74228" cy="128473"/>
            </a:xfrm>
            <a:custGeom>
              <a:avLst/>
              <a:gdLst/>
              <a:ahLst/>
              <a:cxnLst/>
              <a:rect l="l" t="t" r="r" b="b"/>
              <a:pathLst>
                <a:path w="74294" h="128587" extrusionOk="0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rgbClr val="000000">
                <a:alpha val="9411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3" name="Google Shape;1473;p12"/>
            <p:cNvSpPr/>
            <p:nvPr/>
          </p:nvSpPr>
          <p:spPr>
            <a:xfrm>
              <a:off x="5382050" y="3902892"/>
              <a:ext cx="186213" cy="107537"/>
            </a:xfrm>
            <a:custGeom>
              <a:avLst/>
              <a:gdLst/>
              <a:ahLst/>
              <a:cxnLst/>
              <a:rect l="l" t="t" r="r" b="b"/>
              <a:pathLst>
                <a:path w="186213" h="107537" extrusionOk="0">
                  <a:moveTo>
                    <a:pt x="186214" y="25337"/>
                  </a:moveTo>
                  <a:lnTo>
                    <a:pt x="43910" y="107537"/>
                  </a:lnTo>
                  <a:lnTo>
                    <a:pt x="0" y="82105"/>
                  </a:lnTo>
                  <a:lnTo>
                    <a:pt x="142304" y="0"/>
                  </a:lnTo>
                  <a:lnTo>
                    <a:pt x="186214" y="2533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4" name="Google Shape;1474;p12"/>
            <p:cNvSpPr/>
            <p:nvPr/>
          </p:nvSpPr>
          <p:spPr>
            <a:xfrm>
              <a:off x="5425961" y="3928134"/>
              <a:ext cx="142303" cy="132873"/>
            </a:xfrm>
            <a:custGeom>
              <a:avLst/>
              <a:gdLst/>
              <a:ahLst/>
              <a:cxnLst/>
              <a:rect l="l" t="t" r="r" b="b"/>
              <a:pathLst>
                <a:path w="142303" h="132873" extrusionOk="0">
                  <a:moveTo>
                    <a:pt x="142304" y="50768"/>
                  </a:moveTo>
                  <a:lnTo>
                    <a:pt x="0" y="132874"/>
                  </a:lnTo>
                  <a:lnTo>
                    <a:pt x="0" y="82201"/>
                  </a:lnTo>
                  <a:lnTo>
                    <a:pt x="142304" y="0"/>
                  </a:lnTo>
                  <a:lnTo>
                    <a:pt x="142304" y="50768"/>
                  </a:ln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5" name="Google Shape;1475;p12"/>
            <p:cNvSpPr/>
            <p:nvPr/>
          </p:nvSpPr>
          <p:spPr>
            <a:xfrm>
              <a:off x="5023720" y="3961462"/>
              <a:ext cx="431291" cy="317858"/>
            </a:xfrm>
            <a:custGeom>
              <a:avLst/>
              <a:gdLst/>
              <a:ahLst/>
              <a:cxnLst/>
              <a:rect l="l" t="t" r="r" b="b"/>
              <a:pathLst>
                <a:path w="431291" h="317858" extrusionOk="0">
                  <a:moveTo>
                    <a:pt x="431292" y="84877"/>
                  </a:moveTo>
                  <a:cubicBezTo>
                    <a:pt x="429558" y="52883"/>
                    <a:pt x="412680" y="23631"/>
                    <a:pt x="385858" y="6106"/>
                  </a:cubicBezTo>
                  <a:cubicBezTo>
                    <a:pt x="376637" y="-562"/>
                    <a:pt x="364579" y="-1867"/>
                    <a:pt x="354139" y="2676"/>
                  </a:cubicBezTo>
                  <a:lnTo>
                    <a:pt x="354139" y="2676"/>
                  </a:lnTo>
                  <a:lnTo>
                    <a:pt x="0" y="206988"/>
                  </a:lnTo>
                  <a:lnTo>
                    <a:pt x="64579" y="317859"/>
                  </a:lnTo>
                  <a:lnTo>
                    <a:pt x="414338" y="115929"/>
                  </a:lnTo>
                  <a:cubicBezTo>
                    <a:pt x="424720" y="112214"/>
                    <a:pt x="431292" y="101356"/>
                    <a:pt x="431292" y="84877"/>
                  </a:cubicBezTo>
                  <a:close/>
                </a:path>
              </a:pathLst>
            </a:custGeom>
            <a:solidFill>
              <a:srgbClr val="00B5D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6" name="Google Shape;1476;p12"/>
            <p:cNvSpPr/>
            <p:nvPr/>
          </p:nvSpPr>
          <p:spPr>
            <a:xfrm rot="-1801764">
              <a:off x="5018434" y="4160307"/>
              <a:ext cx="74228" cy="128473"/>
            </a:xfrm>
            <a:custGeom>
              <a:avLst/>
              <a:gdLst/>
              <a:ahLst/>
              <a:cxnLst/>
              <a:rect l="l" t="t" r="r" b="b"/>
              <a:pathLst>
                <a:path w="74294" h="128587" extrusionOk="0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rgbClr val="007BB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7" name="Google Shape;1477;p12"/>
            <p:cNvSpPr/>
            <p:nvPr/>
          </p:nvSpPr>
          <p:spPr>
            <a:xfrm>
              <a:off x="5833536" y="4556308"/>
              <a:ext cx="432244" cy="249555"/>
            </a:xfrm>
            <a:custGeom>
              <a:avLst/>
              <a:gdLst/>
              <a:ahLst/>
              <a:cxnLst/>
              <a:rect l="l" t="t" r="r" b="b"/>
              <a:pathLst>
                <a:path w="432244" h="249555" extrusionOk="0">
                  <a:moveTo>
                    <a:pt x="432244" y="124778"/>
                  </a:moveTo>
                  <a:cubicBezTo>
                    <a:pt x="432244" y="193690"/>
                    <a:pt x="335483" y="249555"/>
                    <a:pt x="216122" y="249555"/>
                  </a:cubicBezTo>
                  <a:cubicBezTo>
                    <a:pt x="96761" y="249555"/>
                    <a:pt x="0" y="193690"/>
                    <a:pt x="0" y="124778"/>
                  </a:cubicBezTo>
                  <a:cubicBezTo>
                    <a:pt x="0" y="55865"/>
                    <a:pt x="96761" y="0"/>
                    <a:pt x="216122" y="0"/>
                  </a:cubicBezTo>
                  <a:cubicBezTo>
                    <a:pt x="335483" y="0"/>
                    <a:pt x="432244" y="55865"/>
                    <a:pt x="432244" y="12477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8" name="Google Shape;1478;p12"/>
            <p:cNvSpPr/>
            <p:nvPr/>
          </p:nvSpPr>
          <p:spPr>
            <a:xfrm>
              <a:off x="6124048" y="3784878"/>
              <a:ext cx="99113" cy="215741"/>
            </a:xfrm>
            <a:custGeom>
              <a:avLst/>
              <a:gdLst/>
              <a:ahLst/>
              <a:cxnLst/>
              <a:rect l="l" t="t" r="r" b="b"/>
              <a:pathLst>
                <a:path w="99113" h="215741" extrusionOk="0">
                  <a:moveTo>
                    <a:pt x="77248" y="0"/>
                  </a:moveTo>
                  <a:cubicBezTo>
                    <a:pt x="79534" y="20098"/>
                    <a:pt x="103537" y="106775"/>
                    <a:pt x="98393" y="136398"/>
                  </a:cubicBezTo>
                  <a:cubicBezTo>
                    <a:pt x="93250" y="166021"/>
                    <a:pt x="11335" y="215741"/>
                    <a:pt x="11335" y="215741"/>
                  </a:cubicBezTo>
                  <a:lnTo>
                    <a:pt x="0" y="164973"/>
                  </a:lnTo>
                  <a:lnTo>
                    <a:pt x="45339" y="120491"/>
                  </a:lnTo>
                  <a:lnTo>
                    <a:pt x="33052" y="36385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9" name="Google Shape;1479;p12"/>
            <p:cNvSpPr/>
            <p:nvPr/>
          </p:nvSpPr>
          <p:spPr>
            <a:xfrm>
              <a:off x="6137955" y="3696137"/>
              <a:ext cx="71246" cy="137090"/>
            </a:xfrm>
            <a:custGeom>
              <a:avLst/>
              <a:gdLst/>
              <a:ahLst/>
              <a:cxnLst/>
              <a:rect l="l" t="t" r="r" b="b"/>
              <a:pathLst>
                <a:path w="71246" h="137090" extrusionOk="0">
                  <a:moveTo>
                    <a:pt x="0" y="3302"/>
                  </a:moveTo>
                  <a:cubicBezTo>
                    <a:pt x="16516" y="-4309"/>
                    <a:pt x="36109" y="1625"/>
                    <a:pt x="45625" y="17113"/>
                  </a:cubicBezTo>
                  <a:cubicBezTo>
                    <a:pt x="57626" y="37020"/>
                    <a:pt x="70104" y="105505"/>
                    <a:pt x="71247" y="117125"/>
                  </a:cubicBezTo>
                  <a:cubicBezTo>
                    <a:pt x="71247" y="117125"/>
                    <a:pt x="54388" y="140557"/>
                    <a:pt x="29051" y="13665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0" name="Google Shape;1480;p12"/>
            <p:cNvSpPr/>
            <p:nvPr/>
          </p:nvSpPr>
          <p:spPr>
            <a:xfrm>
              <a:off x="5898535" y="4644969"/>
              <a:ext cx="153698" cy="86203"/>
            </a:xfrm>
            <a:custGeom>
              <a:avLst/>
              <a:gdLst/>
              <a:ahLst/>
              <a:cxnLst/>
              <a:rect l="l" t="t" r="r" b="b"/>
              <a:pathLst>
                <a:path w="153698" h="86203" extrusionOk="0">
                  <a:moveTo>
                    <a:pt x="145884" y="20876"/>
                  </a:moveTo>
                  <a:cubicBezTo>
                    <a:pt x="128063" y="25743"/>
                    <a:pt x="109051" y="23409"/>
                    <a:pt x="92925" y="14399"/>
                  </a:cubicBezTo>
                  <a:cubicBezTo>
                    <a:pt x="80162" y="14399"/>
                    <a:pt x="10820" y="-14843"/>
                    <a:pt x="1390" y="10017"/>
                  </a:cubicBezTo>
                  <a:cubicBezTo>
                    <a:pt x="-6802" y="31925"/>
                    <a:pt x="23202" y="52118"/>
                    <a:pt x="39490" y="55928"/>
                  </a:cubicBezTo>
                  <a:cubicBezTo>
                    <a:pt x="74542" y="64405"/>
                    <a:pt x="100355" y="81931"/>
                    <a:pt x="114451" y="84503"/>
                  </a:cubicBezTo>
                  <a:cubicBezTo>
                    <a:pt x="124929" y="86694"/>
                    <a:pt x="138455" y="88122"/>
                    <a:pt x="146837" y="79931"/>
                  </a:cubicBezTo>
                  <a:cubicBezTo>
                    <a:pt x="156552" y="70406"/>
                    <a:pt x="155695" y="33830"/>
                    <a:pt x="145884" y="20876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1" name="Google Shape;1481;p12"/>
            <p:cNvSpPr/>
            <p:nvPr/>
          </p:nvSpPr>
          <p:spPr>
            <a:xfrm>
              <a:off x="5898544" y="4659654"/>
              <a:ext cx="151113" cy="71804"/>
            </a:xfrm>
            <a:custGeom>
              <a:avLst/>
              <a:gdLst/>
              <a:ahLst/>
              <a:cxnLst/>
              <a:rect l="l" t="t" r="r" b="b"/>
              <a:pathLst>
                <a:path w="151113" h="71804" extrusionOk="0">
                  <a:moveTo>
                    <a:pt x="114156" y="64103"/>
                  </a:moveTo>
                  <a:cubicBezTo>
                    <a:pt x="100059" y="61150"/>
                    <a:pt x="74246" y="43720"/>
                    <a:pt x="39195" y="35528"/>
                  </a:cubicBezTo>
                  <a:cubicBezTo>
                    <a:pt x="25764" y="32290"/>
                    <a:pt x="2619" y="17526"/>
                    <a:pt x="237" y="0"/>
                  </a:cubicBezTo>
                  <a:cubicBezTo>
                    <a:pt x="-2811" y="20098"/>
                    <a:pt x="24240" y="38100"/>
                    <a:pt x="39195" y="41529"/>
                  </a:cubicBezTo>
                  <a:cubicBezTo>
                    <a:pt x="74246" y="50006"/>
                    <a:pt x="100059" y="67532"/>
                    <a:pt x="114156" y="70104"/>
                  </a:cubicBezTo>
                  <a:cubicBezTo>
                    <a:pt x="124634" y="72295"/>
                    <a:pt x="138159" y="73723"/>
                    <a:pt x="146541" y="65532"/>
                  </a:cubicBezTo>
                  <a:cubicBezTo>
                    <a:pt x="148684" y="63122"/>
                    <a:pt x="150246" y="60255"/>
                    <a:pt x="151113" y="57150"/>
                  </a:cubicBezTo>
                  <a:cubicBezTo>
                    <a:pt x="140579" y="65161"/>
                    <a:pt x="126882" y="67742"/>
                    <a:pt x="114156" y="6410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2" name="Google Shape;1482;p12"/>
            <p:cNvSpPr/>
            <p:nvPr/>
          </p:nvSpPr>
          <p:spPr>
            <a:xfrm>
              <a:off x="6010930" y="4594540"/>
              <a:ext cx="153698" cy="86245"/>
            </a:xfrm>
            <a:custGeom>
              <a:avLst/>
              <a:gdLst/>
              <a:ahLst/>
              <a:cxnLst/>
              <a:rect l="l" t="t" r="r" b="b"/>
              <a:pathLst>
                <a:path w="153698" h="86245" extrusionOk="0">
                  <a:moveTo>
                    <a:pt x="145884" y="20822"/>
                  </a:moveTo>
                  <a:cubicBezTo>
                    <a:pt x="128082" y="25766"/>
                    <a:pt x="109041" y="23470"/>
                    <a:pt x="92925" y="14441"/>
                  </a:cubicBezTo>
                  <a:cubicBezTo>
                    <a:pt x="80162" y="14441"/>
                    <a:pt x="10820" y="-14896"/>
                    <a:pt x="1390" y="10059"/>
                  </a:cubicBezTo>
                  <a:cubicBezTo>
                    <a:pt x="-6802" y="31871"/>
                    <a:pt x="23202" y="52064"/>
                    <a:pt x="39490" y="55969"/>
                  </a:cubicBezTo>
                  <a:cubicBezTo>
                    <a:pt x="74446" y="64447"/>
                    <a:pt x="100354" y="81877"/>
                    <a:pt x="114452" y="84544"/>
                  </a:cubicBezTo>
                  <a:cubicBezTo>
                    <a:pt x="124929" y="86735"/>
                    <a:pt x="138454" y="88164"/>
                    <a:pt x="146837" y="79973"/>
                  </a:cubicBezTo>
                  <a:cubicBezTo>
                    <a:pt x="156552" y="70352"/>
                    <a:pt x="155695" y="33776"/>
                    <a:pt x="145884" y="2082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3" name="Google Shape;1483;p12"/>
            <p:cNvSpPr/>
            <p:nvPr/>
          </p:nvSpPr>
          <p:spPr>
            <a:xfrm>
              <a:off x="6010940" y="4609266"/>
              <a:ext cx="151113" cy="71804"/>
            </a:xfrm>
            <a:custGeom>
              <a:avLst/>
              <a:gdLst/>
              <a:ahLst/>
              <a:cxnLst/>
              <a:rect l="l" t="t" r="r" b="b"/>
              <a:pathLst>
                <a:path w="151113" h="71804" extrusionOk="0">
                  <a:moveTo>
                    <a:pt x="114156" y="64008"/>
                  </a:moveTo>
                  <a:cubicBezTo>
                    <a:pt x="100059" y="61055"/>
                    <a:pt x="74151" y="43624"/>
                    <a:pt x="39195" y="35433"/>
                  </a:cubicBezTo>
                  <a:cubicBezTo>
                    <a:pt x="25764" y="32195"/>
                    <a:pt x="2619" y="17526"/>
                    <a:pt x="237" y="0"/>
                  </a:cubicBezTo>
                  <a:cubicBezTo>
                    <a:pt x="-2811" y="20098"/>
                    <a:pt x="24240" y="38100"/>
                    <a:pt x="39195" y="41529"/>
                  </a:cubicBezTo>
                  <a:cubicBezTo>
                    <a:pt x="74151" y="50006"/>
                    <a:pt x="100059" y="67437"/>
                    <a:pt x="114156" y="70104"/>
                  </a:cubicBezTo>
                  <a:cubicBezTo>
                    <a:pt x="124634" y="72295"/>
                    <a:pt x="138159" y="73723"/>
                    <a:pt x="146541" y="65532"/>
                  </a:cubicBezTo>
                  <a:cubicBezTo>
                    <a:pt x="148684" y="63122"/>
                    <a:pt x="150246" y="60255"/>
                    <a:pt x="151113" y="57150"/>
                  </a:cubicBezTo>
                  <a:cubicBezTo>
                    <a:pt x="140578" y="65170"/>
                    <a:pt x="126862" y="67713"/>
                    <a:pt x="114156" y="64008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4" name="Google Shape;1484;p12"/>
            <p:cNvSpPr/>
            <p:nvPr/>
          </p:nvSpPr>
          <p:spPr>
            <a:xfrm>
              <a:off x="5939834" y="4034528"/>
              <a:ext cx="224738" cy="634412"/>
            </a:xfrm>
            <a:custGeom>
              <a:avLst/>
              <a:gdLst/>
              <a:ahLst/>
              <a:cxnLst/>
              <a:rect l="l" t="t" r="r" b="b"/>
              <a:pathLst>
                <a:path w="224738" h="634412" extrusionOk="0">
                  <a:moveTo>
                    <a:pt x="218313" y="392525"/>
                  </a:moveTo>
                  <a:cubicBezTo>
                    <a:pt x="215360" y="366693"/>
                    <a:pt x="210036" y="341186"/>
                    <a:pt x="202406" y="316325"/>
                  </a:cubicBezTo>
                  <a:cubicBezTo>
                    <a:pt x="202406" y="316325"/>
                    <a:pt x="207169" y="250793"/>
                    <a:pt x="209550" y="188690"/>
                  </a:cubicBezTo>
                  <a:cubicBezTo>
                    <a:pt x="212217" y="118205"/>
                    <a:pt x="236696" y="56197"/>
                    <a:pt x="217361" y="0"/>
                  </a:cubicBezTo>
                  <a:lnTo>
                    <a:pt x="0" y="48292"/>
                  </a:lnTo>
                  <a:cubicBezTo>
                    <a:pt x="0" y="48292"/>
                    <a:pt x="13145" y="329279"/>
                    <a:pt x="16002" y="363283"/>
                  </a:cubicBezTo>
                  <a:cubicBezTo>
                    <a:pt x="17536" y="389744"/>
                    <a:pt x="20717" y="416080"/>
                    <a:pt x="25527" y="442150"/>
                  </a:cubicBezTo>
                  <a:cubicBezTo>
                    <a:pt x="35052" y="496729"/>
                    <a:pt x="51530" y="626459"/>
                    <a:pt x="51530" y="626459"/>
                  </a:cubicBezTo>
                  <a:cubicBezTo>
                    <a:pt x="68075" y="634374"/>
                    <a:pt x="86801" y="636461"/>
                    <a:pt x="104680" y="632365"/>
                  </a:cubicBezTo>
                  <a:cubicBezTo>
                    <a:pt x="104680" y="632365"/>
                    <a:pt x="103061" y="468344"/>
                    <a:pt x="101537" y="429006"/>
                  </a:cubicBezTo>
                  <a:cubicBezTo>
                    <a:pt x="99727" y="381381"/>
                    <a:pt x="98298" y="384715"/>
                    <a:pt x="98298" y="384715"/>
                  </a:cubicBezTo>
                  <a:lnTo>
                    <a:pt x="105537" y="265176"/>
                  </a:lnTo>
                  <a:lnTo>
                    <a:pt x="110204" y="205740"/>
                  </a:lnTo>
                  <a:cubicBezTo>
                    <a:pt x="110204" y="205740"/>
                    <a:pt x="116205" y="249364"/>
                    <a:pt x="119729" y="288322"/>
                  </a:cubicBezTo>
                  <a:cubicBezTo>
                    <a:pt x="123158" y="322326"/>
                    <a:pt x="131350" y="353092"/>
                    <a:pt x="140494" y="416338"/>
                  </a:cubicBezTo>
                  <a:cubicBezTo>
                    <a:pt x="148495" y="471202"/>
                    <a:pt x="161354" y="581501"/>
                    <a:pt x="161354" y="581501"/>
                  </a:cubicBezTo>
                  <a:cubicBezTo>
                    <a:pt x="184404" y="594836"/>
                    <a:pt x="215551" y="583787"/>
                    <a:pt x="215551" y="583787"/>
                  </a:cubicBezTo>
                  <a:cubicBezTo>
                    <a:pt x="215551" y="583787"/>
                    <a:pt x="224790" y="440150"/>
                    <a:pt x="218313" y="392525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5" name="Google Shape;1485;p12"/>
            <p:cNvSpPr/>
            <p:nvPr/>
          </p:nvSpPr>
          <p:spPr>
            <a:xfrm>
              <a:off x="5972635" y="3514319"/>
              <a:ext cx="163123" cy="261076"/>
            </a:xfrm>
            <a:custGeom>
              <a:avLst/>
              <a:gdLst/>
              <a:ahLst/>
              <a:cxnLst/>
              <a:rect l="l" t="t" r="r" b="b"/>
              <a:pathLst>
                <a:path w="163123" h="261076" extrusionOk="0">
                  <a:moveTo>
                    <a:pt x="153890" y="186263"/>
                  </a:moveTo>
                  <a:cubicBezTo>
                    <a:pt x="137316" y="187120"/>
                    <a:pt x="125315" y="191406"/>
                    <a:pt x="122934" y="186263"/>
                  </a:cubicBezTo>
                  <a:cubicBezTo>
                    <a:pt x="121190" y="177738"/>
                    <a:pt x="119914" y="169117"/>
                    <a:pt x="119124" y="160450"/>
                  </a:cubicBezTo>
                  <a:cubicBezTo>
                    <a:pt x="121028" y="155592"/>
                    <a:pt x="122743" y="150449"/>
                    <a:pt x="122743" y="150449"/>
                  </a:cubicBezTo>
                  <a:cubicBezTo>
                    <a:pt x="143508" y="137685"/>
                    <a:pt x="150080" y="115206"/>
                    <a:pt x="152842" y="89012"/>
                  </a:cubicBezTo>
                  <a:cubicBezTo>
                    <a:pt x="157509" y="44245"/>
                    <a:pt x="133316" y="5097"/>
                    <a:pt x="88548" y="430"/>
                  </a:cubicBezTo>
                  <a:cubicBezTo>
                    <a:pt x="46543" y="-3952"/>
                    <a:pt x="15587" y="25671"/>
                    <a:pt x="7300" y="66248"/>
                  </a:cubicBezTo>
                  <a:cubicBezTo>
                    <a:pt x="2918" y="86250"/>
                    <a:pt x="-5940" y="124064"/>
                    <a:pt x="5967" y="157021"/>
                  </a:cubicBezTo>
                  <a:cubicBezTo>
                    <a:pt x="12729" y="175499"/>
                    <a:pt x="21302" y="190073"/>
                    <a:pt x="29969" y="192930"/>
                  </a:cubicBezTo>
                  <a:cubicBezTo>
                    <a:pt x="38294" y="192740"/>
                    <a:pt x="46600" y="192006"/>
                    <a:pt x="54830" y="190739"/>
                  </a:cubicBezTo>
                  <a:lnTo>
                    <a:pt x="54830" y="190739"/>
                  </a:lnTo>
                  <a:cubicBezTo>
                    <a:pt x="54830" y="190739"/>
                    <a:pt x="57020" y="203122"/>
                    <a:pt x="58544" y="211123"/>
                  </a:cubicBezTo>
                  <a:cubicBezTo>
                    <a:pt x="60068" y="219124"/>
                    <a:pt x="59497" y="223315"/>
                    <a:pt x="43590" y="233030"/>
                  </a:cubicBezTo>
                  <a:cubicBezTo>
                    <a:pt x="27684" y="242746"/>
                    <a:pt x="67593" y="262939"/>
                    <a:pt x="93692" y="260939"/>
                  </a:cubicBezTo>
                  <a:cubicBezTo>
                    <a:pt x="119790" y="258938"/>
                    <a:pt x="149032" y="243222"/>
                    <a:pt x="157128" y="226458"/>
                  </a:cubicBezTo>
                  <a:cubicBezTo>
                    <a:pt x="165986" y="207884"/>
                    <a:pt x="165129" y="185786"/>
                    <a:pt x="153890" y="18626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6" name="Google Shape;1486;p12"/>
            <p:cNvSpPr/>
            <p:nvPr/>
          </p:nvSpPr>
          <p:spPr>
            <a:xfrm>
              <a:off x="5938247" y="3698937"/>
              <a:ext cx="250857" cy="415389"/>
            </a:xfrm>
            <a:custGeom>
              <a:avLst/>
              <a:gdLst/>
              <a:ahLst/>
              <a:cxnLst/>
              <a:rect l="l" t="t" r="r" b="b"/>
              <a:pathLst>
                <a:path w="250857" h="415389" extrusionOk="0">
                  <a:moveTo>
                    <a:pt x="164275" y="4121"/>
                  </a:moveTo>
                  <a:cubicBezTo>
                    <a:pt x="168847" y="15551"/>
                    <a:pt x="157131" y="29553"/>
                    <a:pt x="126175" y="39364"/>
                  </a:cubicBezTo>
                  <a:cubicBezTo>
                    <a:pt x="95218" y="49174"/>
                    <a:pt x="92266" y="36506"/>
                    <a:pt x="92266" y="36506"/>
                  </a:cubicBezTo>
                  <a:cubicBezTo>
                    <a:pt x="71558" y="45793"/>
                    <a:pt x="51375" y="56194"/>
                    <a:pt x="31782" y="67653"/>
                  </a:cubicBezTo>
                  <a:cubicBezTo>
                    <a:pt x="12732" y="80702"/>
                    <a:pt x="4921" y="118516"/>
                    <a:pt x="2350" y="181953"/>
                  </a:cubicBezTo>
                  <a:cubicBezTo>
                    <a:pt x="-508" y="255676"/>
                    <a:pt x="-794" y="365119"/>
                    <a:pt x="1683" y="383978"/>
                  </a:cubicBezTo>
                  <a:cubicBezTo>
                    <a:pt x="1683" y="383978"/>
                    <a:pt x="36544" y="418745"/>
                    <a:pt x="81217" y="415125"/>
                  </a:cubicBezTo>
                  <a:cubicBezTo>
                    <a:pt x="125889" y="411506"/>
                    <a:pt x="200946" y="371977"/>
                    <a:pt x="219139" y="341401"/>
                  </a:cubicBezTo>
                  <a:cubicBezTo>
                    <a:pt x="218662" y="276727"/>
                    <a:pt x="211042" y="266249"/>
                    <a:pt x="221520" y="229006"/>
                  </a:cubicBezTo>
                  <a:cubicBezTo>
                    <a:pt x="245523" y="143281"/>
                    <a:pt x="258096" y="108801"/>
                    <a:pt x="246475" y="52127"/>
                  </a:cubicBezTo>
                  <a:cubicBezTo>
                    <a:pt x="236950" y="5359"/>
                    <a:pt x="223425" y="-451"/>
                    <a:pt x="204946" y="25"/>
                  </a:cubicBezTo>
                  <a:cubicBezTo>
                    <a:pt x="191326" y="683"/>
                    <a:pt x="177752" y="2045"/>
                    <a:pt x="164275" y="4121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7" name="Google Shape;1487;p12"/>
            <p:cNvSpPr/>
            <p:nvPr/>
          </p:nvSpPr>
          <p:spPr>
            <a:xfrm>
              <a:off x="5692823" y="3751153"/>
              <a:ext cx="318504" cy="248122"/>
            </a:xfrm>
            <a:custGeom>
              <a:avLst/>
              <a:gdLst/>
              <a:ahLst/>
              <a:cxnLst/>
              <a:rect l="l" t="t" r="r" b="b"/>
              <a:pathLst>
                <a:path w="318504" h="248122" extrusionOk="0">
                  <a:moveTo>
                    <a:pt x="177479" y="190982"/>
                  </a:moveTo>
                  <a:cubicBezTo>
                    <a:pt x="214150" y="200507"/>
                    <a:pt x="222723" y="177171"/>
                    <a:pt x="227580" y="158026"/>
                  </a:cubicBezTo>
                  <a:cubicBezTo>
                    <a:pt x="239201" y="111734"/>
                    <a:pt x="245487" y="69920"/>
                    <a:pt x="254155" y="43726"/>
                  </a:cubicBezTo>
                  <a:cubicBezTo>
                    <a:pt x="264442" y="12674"/>
                    <a:pt x="275110" y="7721"/>
                    <a:pt x="290255" y="1721"/>
                  </a:cubicBezTo>
                  <a:cubicBezTo>
                    <a:pt x="307876" y="-5423"/>
                    <a:pt x="323116" y="9531"/>
                    <a:pt x="317210" y="49346"/>
                  </a:cubicBezTo>
                  <a:cubicBezTo>
                    <a:pt x="310010" y="95104"/>
                    <a:pt x="298789" y="140138"/>
                    <a:pt x="283683" y="183934"/>
                  </a:cubicBezTo>
                  <a:cubicBezTo>
                    <a:pt x="279110" y="198412"/>
                    <a:pt x="268919" y="224034"/>
                    <a:pt x="253583" y="236417"/>
                  </a:cubicBezTo>
                  <a:cubicBezTo>
                    <a:pt x="234533" y="251656"/>
                    <a:pt x="205958" y="250990"/>
                    <a:pt x="163096" y="240322"/>
                  </a:cubicBezTo>
                  <a:cubicBezTo>
                    <a:pt x="144808" y="235750"/>
                    <a:pt x="124996" y="224796"/>
                    <a:pt x="89849" y="208604"/>
                  </a:cubicBezTo>
                  <a:cubicBezTo>
                    <a:pt x="80324" y="204222"/>
                    <a:pt x="73275" y="201364"/>
                    <a:pt x="55368" y="192983"/>
                  </a:cubicBezTo>
                  <a:cubicBezTo>
                    <a:pt x="37423" y="184886"/>
                    <a:pt x="21678" y="172599"/>
                    <a:pt x="9458" y="157169"/>
                  </a:cubicBezTo>
                  <a:cubicBezTo>
                    <a:pt x="-67" y="143548"/>
                    <a:pt x="-1115" y="137166"/>
                    <a:pt x="790" y="134118"/>
                  </a:cubicBezTo>
                  <a:cubicBezTo>
                    <a:pt x="2695" y="131070"/>
                    <a:pt x="7458" y="131070"/>
                    <a:pt x="12410" y="136785"/>
                  </a:cubicBezTo>
                  <a:cubicBezTo>
                    <a:pt x="19697" y="146405"/>
                    <a:pt x="28632" y="154664"/>
                    <a:pt x="38795" y="161169"/>
                  </a:cubicBezTo>
                  <a:cubicBezTo>
                    <a:pt x="38795" y="161169"/>
                    <a:pt x="27174" y="149168"/>
                    <a:pt x="20983" y="141452"/>
                  </a:cubicBezTo>
                  <a:cubicBezTo>
                    <a:pt x="15363" y="134547"/>
                    <a:pt x="10686" y="126927"/>
                    <a:pt x="7076" y="118783"/>
                  </a:cubicBezTo>
                  <a:cubicBezTo>
                    <a:pt x="3743" y="110877"/>
                    <a:pt x="10601" y="99733"/>
                    <a:pt x="15744" y="105734"/>
                  </a:cubicBezTo>
                  <a:cubicBezTo>
                    <a:pt x="20888" y="111734"/>
                    <a:pt x="23459" y="117164"/>
                    <a:pt x="32889" y="128498"/>
                  </a:cubicBezTo>
                  <a:cubicBezTo>
                    <a:pt x="37880" y="134547"/>
                    <a:pt x="43567" y="139985"/>
                    <a:pt x="49844" y="144691"/>
                  </a:cubicBezTo>
                  <a:cubicBezTo>
                    <a:pt x="43977" y="136738"/>
                    <a:pt x="38757" y="128327"/>
                    <a:pt x="34223" y="119545"/>
                  </a:cubicBezTo>
                  <a:cubicBezTo>
                    <a:pt x="30213" y="112649"/>
                    <a:pt x="28232" y="104753"/>
                    <a:pt x="28508" y="96780"/>
                  </a:cubicBezTo>
                  <a:cubicBezTo>
                    <a:pt x="28508" y="92684"/>
                    <a:pt x="34699" y="87731"/>
                    <a:pt x="40128" y="95637"/>
                  </a:cubicBezTo>
                  <a:cubicBezTo>
                    <a:pt x="45510" y="106372"/>
                    <a:pt x="52130" y="116440"/>
                    <a:pt x="59845" y="125641"/>
                  </a:cubicBezTo>
                  <a:cubicBezTo>
                    <a:pt x="68227" y="134309"/>
                    <a:pt x="75275" y="139357"/>
                    <a:pt x="75466" y="136880"/>
                  </a:cubicBezTo>
                  <a:cubicBezTo>
                    <a:pt x="75657" y="134404"/>
                    <a:pt x="70418" y="129737"/>
                    <a:pt x="67465" y="119640"/>
                  </a:cubicBezTo>
                  <a:cubicBezTo>
                    <a:pt x="64512" y="109544"/>
                    <a:pt x="67465" y="98876"/>
                    <a:pt x="73085" y="97637"/>
                  </a:cubicBezTo>
                  <a:cubicBezTo>
                    <a:pt x="78705" y="96399"/>
                    <a:pt x="77561" y="96780"/>
                    <a:pt x="82038" y="106305"/>
                  </a:cubicBezTo>
                  <a:cubicBezTo>
                    <a:pt x="88230" y="116002"/>
                    <a:pt x="93792" y="126089"/>
                    <a:pt x="98707" y="136499"/>
                  </a:cubicBezTo>
                  <a:cubicBezTo>
                    <a:pt x="101536" y="146263"/>
                    <a:pt x="106699" y="155187"/>
                    <a:pt x="113757" y="162503"/>
                  </a:cubicBezTo>
                  <a:cubicBezTo>
                    <a:pt x="122805" y="171647"/>
                    <a:pt x="142713" y="182219"/>
                    <a:pt x="177479" y="19098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8" name="Google Shape;1488;p12"/>
            <p:cNvSpPr/>
            <p:nvPr/>
          </p:nvSpPr>
          <p:spPr>
            <a:xfrm>
              <a:off x="5925738" y="3745773"/>
              <a:ext cx="96916" cy="141862"/>
            </a:xfrm>
            <a:custGeom>
              <a:avLst/>
              <a:gdLst/>
              <a:ahLst/>
              <a:cxnLst/>
              <a:rect l="l" t="t" r="r" b="b"/>
              <a:pathLst>
                <a:path w="96916" h="141862" extrusionOk="0">
                  <a:moveTo>
                    <a:pt x="70866" y="624"/>
                  </a:moveTo>
                  <a:cubicBezTo>
                    <a:pt x="46387" y="-2900"/>
                    <a:pt x="29146" y="8053"/>
                    <a:pt x="18288" y="45105"/>
                  </a:cubicBezTo>
                  <a:cubicBezTo>
                    <a:pt x="7429" y="82158"/>
                    <a:pt x="0" y="112638"/>
                    <a:pt x="0" y="112638"/>
                  </a:cubicBezTo>
                  <a:cubicBezTo>
                    <a:pt x="9677" y="126611"/>
                    <a:pt x="24336" y="136355"/>
                    <a:pt x="40957" y="139879"/>
                  </a:cubicBezTo>
                  <a:cubicBezTo>
                    <a:pt x="70199" y="146928"/>
                    <a:pt x="80772" y="132926"/>
                    <a:pt x="80772" y="132926"/>
                  </a:cubicBezTo>
                  <a:cubicBezTo>
                    <a:pt x="80772" y="132926"/>
                    <a:pt x="88868" y="94064"/>
                    <a:pt x="93916" y="67680"/>
                  </a:cubicBezTo>
                  <a:cubicBezTo>
                    <a:pt x="98965" y="41295"/>
                    <a:pt x="101155" y="5101"/>
                    <a:pt x="70866" y="62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9" name="Google Shape;1489;p12"/>
            <p:cNvSpPr/>
            <p:nvPr/>
          </p:nvSpPr>
          <p:spPr>
            <a:xfrm>
              <a:off x="5972396" y="3502859"/>
              <a:ext cx="158142" cy="174304"/>
            </a:xfrm>
            <a:custGeom>
              <a:avLst/>
              <a:gdLst/>
              <a:ahLst/>
              <a:cxnLst/>
              <a:rect l="l" t="t" r="r" b="b"/>
              <a:pathLst>
                <a:path w="158142" h="174304" extrusionOk="0">
                  <a:moveTo>
                    <a:pt x="8872" y="71897"/>
                  </a:moveTo>
                  <a:cubicBezTo>
                    <a:pt x="8872" y="71897"/>
                    <a:pt x="-29704" y="13223"/>
                    <a:pt x="54021" y="1221"/>
                  </a:cubicBezTo>
                  <a:cubicBezTo>
                    <a:pt x="114409" y="-7446"/>
                    <a:pt x="153176" y="31416"/>
                    <a:pt x="157653" y="73516"/>
                  </a:cubicBezTo>
                  <a:cubicBezTo>
                    <a:pt x="161939" y="113712"/>
                    <a:pt x="137174" y="155527"/>
                    <a:pt x="119553" y="172100"/>
                  </a:cubicBezTo>
                  <a:cubicBezTo>
                    <a:pt x="101960" y="176519"/>
                    <a:pt x="83358" y="174243"/>
                    <a:pt x="67356" y="165718"/>
                  </a:cubicBezTo>
                  <a:cubicBezTo>
                    <a:pt x="66403" y="154793"/>
                    <a:pt x="66022" y="143820"/>
                    <a:pt x="66213" y="132857"/>
                  </a:cubicBezTo>
                  <a:cubicBezTo>
                    <a:pt x="66213" y="132857"/>
                    <a:pt x="95359" y="70849"/>
                    <a:pt x="8872" y="71897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490" name="Google Shape;1490;p12"/>
            <p:cNvGrpSpPr/>
            <p:nvPr/>
          </p:nvGrpSpPr>
          <p:grpSpPr>
            <a:xfrm>
              <a:off x="3871486" y="368362"/>
              <a:ext cx="330893" cy="250785"/>
              <a:chOff x="6621095" y="1452181"/>
              <a:chExt cx="330893" cy="250785"/>
            </a:xfrm>
          </p:grpSpPr>
          <p:sp>
            <p:nvSpPr>
              <p:cNvPr id="1491" name="Google Shape;1491;p12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2" name="Google Shape;1492;p12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509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3" name="Google Shape;1493;p12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4" name="Google Shape;1494;p12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5" name="Google Shape;1495;p12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96" name="Google Shape;1496;p12"/>
            <p:cNvGrpSpPr/>
            <p:nvPr/>
          </p:nvGrpSpPr>
          <p:grpSpPr>
            <a:xfrm>
              <a:off x="4704106" y="852569"/>
              <a:ext cx="330893" cy="250785"/>
              <a:chOff x="6621095" y="1452181"/>
              <a:chExt cx="330893" cy="250785"/>
            </a:xfrm>
          </p:grpSpPr>
          <p:sp>
            <p:nvSpPr>
              <p:cNvPr id="1497" name="Google Shape;1497;p12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8" name="Google Shape;1498;p12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509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9" name="Google Shape;1499;p12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0" name="Google Shape;1500;p12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1" name="Google Shape;1501;p12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502" name="Google Shape;1502;p12"/>
            <p:cNvSpPr/>
            <p:nvPr/>
          </p:nvSpPr>
          <p:spPr>
            <a:xfrm>
              <a:off x="5005135" y="663654"/>
              <a:ext cx="157949" cy="441664"/>
            </a:xfrm>
            <a:custGeom>
              <a:avLst/>
              <a:gdLst/>
              <a:ahLst/>
              <a:cxnLst/>
              <a:rect l="l" t="t" r="r" b="b"/>
              <a:pathLst>
                <a:path w="157949" h="441664" extrusionOk="0">
                  <a:moveTo>
                    <a:pt x="12203" y="371070"/>
                  </a:moveTo>
                  <a:cubicBezTo>
                    <a:pt x="20680" y="365574"/>
                    <a:pt x="29462" y="360555"/>
                    <a:pt x="38492" y="356021"/>
                  </a:cubicBezTo>
                  <a:cubicBezTo>
                    <a:pt x="46960" y="353439"/>
                    <a:pt x="54656" y="348791"/>
                    <a:pt x="60876" y="342495"/>
                  </a:cubicBezTo>
                  <a:cubicBezTo>
                    <a:pt x="69162" y="334399"/>
                    <a:pt x="82593" y="304395"/>
                    <a:pt x="92118" y="274391"/>
                  </a:cubicBezTo>
                  <a:cubicBezTo>
                    <a:pt x="101785" y="240846"/>
                    <a:pt x="105624" y="205889"/>
                    <a:pt x="103452" y="171045"/>
                  </a:cubicBezTo>
                  <a:cubicBezTo>
                    <a:pt x="99357" y="129516"/>
                    <a:pt x="84402" y="71318"/>
                    <a:pt x="80593" y="47220"/>
                  </a:cubicBezTo>
                  <a:cubicBezTo>
                    <a:pt x="76782" y="23122"/>
                    <a:pt x="84498" y="13692"/>
                    <a:pt x="95642" y="4929"/>
                  </a:cubicBezTo>
                  <a:cubicBezTo>
                    <a:pt x="108691" y="-5453"/>
                    <a:pt x="126789" y="-881"/>
                    <a:pt x="136409" y="32647"/>
                  </a:cubicBezTo>
                  <a:cubicBezTo>
                    <a:pt x="148810" y="79078"/>
                    <a:pt x="156030" y="126740"/>
                    <a:pt x="157935" y="174760"/>
                  </a:cubicBezTo>
                  <a:cubicBezTo>
                    <a:pt x="158269" y="210341"/>
                    <a:pt x="152773" y="245736"/>
                    <a:pt x="141648" y="279535"/>
                  </a:cubicBezTo>
                  <a:cubicBezTo>
                    <a:pt x="131656" y="308501"/>
                    <a:pt x="118226" y="336161"/>
                    <a:pt x="101643" y="361926"/>
                  </a:cubicBezTo>
                  <a:cubicBezTo>
                    <a:pt x="97071" y="369737"/>
                    <a:pt x="95547" y="376595"/>
                    <a:pt x="88498" y="392406"/>
                  </a:cubicBezTo>
                  <a:cubicBezTo>
                    <a:pt x="81745" y="408237"/>
                    <a:pt x="71258" y="422191"/>
                    <a:pt x="57923" y="433078"/>
                  </a:cubicBezTo>
                  <a:cubicBezTo>
                    <a:pt x="46112" y="441555"/>
                    <a:pt x="40587" y="442603"/>
                    <a:pt x="37825" y="441079"/>
                  </a:cubicBezTo>
                  <a:cubicBezTo>
                    <a:pt x="35063" y="439555"/>
                    <a:pt x="35063" y="435364"/>
                    <a:pt x="40016" y="430887"/>
                  </a:cubicBezTo>
                  <a:cubicBezTo>
                    <a:pt x="48341" y="424391"/>
                    <a:pt x="55437" y="416457"/>
                    <a:pt x="60971" y="407456"/>
                  </a:cubicBezTo>
                  <a:cubicBezTo>
                    <a:pt x="60971" y="407456"/>
                    <a:pt x="50684" y="417743"/>
                    <a:pt x="44017" y="423362"/>
                  </a:cubicBezTo>
                  <a:cubicBezTo>
                    <a:pt x="38044" y="428354"/>
                    <a:pt x="31443" y="432545"/>
                    <a:pt x="24395" y="435840"/>
                  </a:cubicBezTo>
                  <a:cubicBezTo>
                    <a:pt x="17537" y="438888"/>
                    <a:pt x="8012" y="433078"/>
                    <a:pt x="12870" y="428411"/>
                  </a:cubicBezTo>
                  <a:cubicBezTo>
                    <a:pt x="17727" y="423743"/>
                    <a:pt x="22395" y="421553"/>
                    <a:pt x="32491" y="413076"/>
                  </a:cubicBezTo>
                  <a:cubicBezTo>
                    <a:pt x="37701" y="408580"/>
                    <a:pt x="42369" y="403503"/>
                    <a:pt x="46398" y="397931"/>
                  </a:cubicBezTo>
                  <a:cubicBezTo>
                    <a:pt x="39521" y="403208"/>
                    <a:pt x="32225" y="407922"/>
                    <a:pt x="24585" y="412028"/>
                  </a:cubicBezTo>
                  <a:cubicBezTo>
                    <a:pt x="18632" y="415685"/>
                    <a:pt x="11755" y="417533"/>
                    <a:pt x="4773" y="417362"/>
                  </a:cubicBezTo>
                  <a:cubicBezTo>
                    <a:pt x="1154" y="417362"/>
                    <a:pt x="-3228" y="412218"/>
                    <a:pt x="3535" y="407265"/>
                  </a:cubicBezTo>
                  <a:cubicBezTo>
                    <a:pt x="12879" y="402417"/>
                    <a:pt x="21604" y="396473"/>
                    <a:pt x="29538" y="389549"/>
                  </a:cubicBezTo>
                  <a:cubicBezTo>
                    <a:pt x="37063" y="382119"/>
                    <a:pt x="41254" y="375833"/>
                    <a:pt x="39063" y="375642"/>
                  </a:cubicBezTo>
                  <a:cubicBezTo>
                    <a:pt x="36873" y="375452"/>
                    <a:pt x="32872" y="380214"/>
                    <a:pt x="24109" y="382976"/>
                  </a:cubicBezTo>
                  <a:cubicBezTo>
                    <a:pt x="15346" y="385739"/>
                    <a:pt x="5917" y="382976"/>
                    <a:pt x="5059" y="378404"/>
                  </a:cubicBezTo>
                  <a:cubicBezTo>
                    <a:pt x="4202" y="373832"/>
                    <a:pt x="4011" y="375261"/>
                    <a:pt x="12203" y="37107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3" name="Google Shape;1503;p12"/>
            <p:cNvSpPr/>
            <p:nvPr/>
          </p:nvSpPr>
          <p:spPr>
            <a:xfrm>
              <a:off x="5078203" y="660182"/>
              <a:ext cx="90963" cy="123358"/>
            </a:xfrm>
            <a:custGeom>
              <a:avLst/>
              <a:gdLst/>
              <a:ahLst/>
              <a:cxnLst/>
              <a:rect l="l" t="t" r="r" b="b"/>
              <a:pathLst>
                <a:path w="90963" h="123358" extrusionOk="0">
                  <a:moveTo>
                    <a:pt x="90964" y="98317"/>
                  </a:moveTo>
                  <a:cubicBezTo>
                    <a:pt x="90964" y="98317"/>
                    <a:pt x="58007" y="131083"/>
                    <a:pt x="19050" y="121653"/>
                  </a:cubicBezTo>
                  <a:cubicBezTo>
                    <a:pt x="13525" y="117843"/>
                    <a:pt x="0" y="41358"/>
                    <a:pt x="0" y="41358"/>
                  </a:cubicBezTo>
                  <a:cubicBezTo>
                    <a:pt x="0" y="41358"/>
                    <a:pt x="0" y="-1029"/>
                    <a:pt x="32480" y="19"/>
                  </a:cubicBezTo>
                  <a:cubicBezTo>
                    <a:pt x="64961" y="1067"/>
                    <a:pt x="90964" y="98317"/>
                    <a:pt x="90964" y="9831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504" name="Google Shape;1504;p12"/>
            <p:cNvGrpSpPr/>
            <p:nvPr/>
          </p:nvGrpSpPr>
          <p:grpSpPr>
            <a:xfrm flipH="1">
              <a:off x="2446567" y="1414370"/>
              <a:ext cx="298962" cy="226660"/>
              <a:chOff x="6621095" y="1452181"/>
              <a:chExt cx="330893" cy="250785"/>
            </a:xfrm>
          </p:grpSpPr>
          <p:sp>
            <p:nvSpPr>
              <p:cNvPr id="1505" name="Google Shape;1505;p12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6" name="Google Shape;1506;p12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509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7" name="Google Shape;1507;p12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8" name="Google Shape;1508;p12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9" name="Google Shape;1509;p12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510" name="Google Shape;1510;p12"/>
            <p:cNvSpPr/>
            <p:nvPr/>
          </p:nvSpPr>
          <p:spPr>
            <a:xfrm>
              <a:off x="2329846" y="1241863"/>
              <a:ext cx="143174" cy="402337"/>
            </a:xfrm>
            <a:custGeom>
              <a:avLst/>
              <a:gdLst/>
              <a:ahLst/>
              <a:cxnLst/>
              <a:rect l="l" t="t" r="r" b="b"/>
              <a:pathLst>
                <a:path w="143174" h="402337" extrusionOk="0">
                  <a:moveTo>
                    <a:pt x="132316" y="337406"/>
                  </a:moveTo>
                  <a:cubicBezTo>
                    <a:pt x="124650" y="332329"/>
                    <a:pt x="116664" y="327748"/>
                    <a:pt x="108408" y="323690"/>
                  </a:cubicBezTo>
                  <a:cubicBezTo>
                    <a:pt x="100708" y="321280"/>
                    <a:pt x="93712" y="317032"/>
                    <a:pt x="88025" y="311307"/>
                  </a:cubicBezTo>
                  <a:cubicBezTo>
                    <a:pt x="80500" y="303973"/>
                    <a:pt x="68308" y="276255"/>
                    <a:pt x="59450" y="249204"/>
                  </a:cubicBezTo>
                  <a:cubicBezTo>
                    <a:pt x="50616" y="218763"/>
                    <a:pt x="47136" y="187016"/>
                    <a:pt x="49163" y="155383"/>
                  </a:cubicBezTo>
                  <a:cubicBezTo>
                    <a:pt x="52877" y="117283"/>
                    <a:pt x="66498" y="64419"/>
                    <a:pt x="69927" y="42607"/>
                  </a:cubicBezTo>
                  <a:cubicBezTo>
                    <a:pt x="73356" y="20795"/>
                    <a:pt x="66403" y="12127"/>
                    <a:pt x="56211" y="4507"/>
                  </a:cubicBezTo>
                  <a:cubicBezTo>
                    <a:pt x="44305" y="-5018"/>
                    <a:pt x="27636" y="-732"/>
                    <a:pt x="19064" y="29844"/>
                  </a:cubicBezTo>
                  <a:cubicBezTo>
                    <a:pt x="7948" y="72154"/>
                    <a:pt x="1559" y="115569"/>
                    <a:pt x="14" y="159288"/>
                  </a:cubicBezTo>
                  <a:cubicBezTo>
                    <a:pt x="-297" y="191635"/>
                    <a:pt x="4690" y="223811"/>
                    <a:pt x="14777" y="254538"/>
                  </a:cubicBezTo>
                  <a:cubicBezTo>
                    <a:pt x="23864" y="280970"/>
                    <a:pt x="36113" y="306202"/>
                    <a:pt x="51258" y="329691"/>
                  </a:cubicBezTo>
                  <a:cubicBezTo>
                    <a:pt x="55449" y="336739"/>
                    <a:pt x="56783" y="342930"/>
                    <a:pt x="63164" y="357313"/>
                  </a:cubicBezTo>
                  <a:cubicBezTo>
                    <a:pt x="69329" y="371772"/>
                    <a:pt x="78905" y="384517"/>
                    <a:pt x="91073" y="394461"/>
                  </a:cubicBezTo>
                  <a:cubicBezTo>
                    <a:pt x="101836" y="402176"/>
                    <a:pt x="106884" y="403224"/>
                    <a:pt x="109361" y="401795"/>
                  </a:cubicBezTo>
                  <a:cubicBezTo>
                    <a:pt x="111837" y="400366"/>
                    <a:pt x="111837" y="396461"/>
                    <a:pt x="107360" y="392270"/>
                  </a:cubicBezTo>
                  <a:cubicBezTo>
                    <a:pt x="99783" y="386317"/>
                    <a:pt x="93331" y="379059"/>
                    <a:pt x="88310" y="370839"/>
                  </a:cubicBezTo>
                  <a:cubicBezTo>
                    <a:pt x="88310" y="370839"/>
                    <a:pt x="97835" y="380364"/>
                    <a:pt x="103836" y="385412"/>
                  </a:cubicBezTo>
                  <a:cubicBezTo>
                    <a:pt x="109247" y="389955"/>
                    <a:pt x="115237" y="393775"/>
                    <a:pt x="121648" y="396747"/>
                  </a:cubicBezTo>
                  <a:cubicBezTo>
                    <a:pt x="127934" y="399509"/>
                    <a:pt x="136602" y="394175"/>
                    <a:pt x="132125" y="389984"/>
                  </a:cubicBezTo>
                  <a:cubicBezTo>
                    <a:pt x="127649" y="385793"/>
                    <a:pt x="123172" y="383697"/>
                    <a:pt x="114314" y="375982"/>
                  </a:cubicBezTo>
                  <a:cubicBezTo>
                    <a:pt x="109302" y="372067"/>
                    <a:pt x="104818" y="367524"/>
                    <a:pt x="100979" y="362457"/>
                  </a:cubicBezTo>
                  <a:cubicBezTo>
                    <a:pt x="107247" y="367238"/>
                    <a:pt x="113870" y="371534"/>
                    <a:pt x="120791" y="375315"/>
                  </a:cubicBezTo>
                  <a:cubicBezTo>
                    <a:pt x="126215" y="378592"/>
                    <a:pt x="132455" y="380278"/>
                    <a:pt x="138793" y="380173"/>
                  </a:cubicBezTo>
                  <a:cubicBezTo>
                    <a:pt x="142127" y="380173"/>
                    <a:pt x="146127" y="375411"/>
                    <a:pt x="139936" y="370648"/>
                  </a:cubicBezTo>
                  <a:cubicBezTo>
                    <a:pt x="131572" y="366295"/>
                    <a:pt x="123741" y="360990"/>
                    <a:pt x="116600" y="354837"/>
                  </a:cubicBezTo>
                  <a:cubicBezTo>
                    <a:pt x="109742" y="347979"/>
                    <a:pt x="105932" y="342264"/>
                    <a:pt x="107837" y="342168"/>
                  </a:cubicBezTo>
                  <a:cubicBezTo>
                    <a:pt x="109742" y="342073"/>
                    <a:pt x="113456" y="346264"/>
                    <a:pt x="121457" y="348836"/>
                  </a:cubicBezTo>
                  <a:cubicBezTo>
                    <a:pt x="129458" y="351408"/>
                    <a:pt x="138031" y="348836"/>
                    <a:pt x="139079" y="344645"/>
                  </a:cubicBezTo>
                  <a:cubicBezTo>
                    <a:pt x="140126" y="340454"/>
                    <a:pt x="139841" y="341121"/>
                    <a:pt x="132316" y="337406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1" name="Google Shape;1511;p12"/>
            <p:cNvSpPr/>
            <p:nvPr/>
          </p:nvSpPr>
          <p:spPr>
            <a:xfrm>
              <a:off x="2323859" y="1237315"/>
              <a:ext cx="82772" cy="112806"/>
            </a:xfrm>
            <a:custGeom>
              <a:avLst/>
              <a:gdLst/>
              <a:ahLst/>
              <a:cxnLst/>
              <a:rect l="l" t="t" r="r" b="b"/>
              <a:pathLst>
                <a:path w="82772" h="112806" extrusionOk="0">
                  <a:moveTo>
                    <a:pt x="0" y="90018"/>
                  </a:moveTo>
                  <a:cubicBezTo>
                    <a:pt x="0" y="90018"/>
                    <a:pt x="30004" y="119831"/>
                    <a:pt x="65532" y="111258"/>
                  </a:cubicBezTo>
                  <a:cubicBezTo>
                    <a:pt x="70580" y="107829"/>
                    <a:pt x="82772" y="38106"/>
                    <a:pt x="82772" y="38106"/>
                  </a:cubicBezTo>
                  <a:cubicBezTo>
                    <a:pt x="82772" y="38106"/>
                    <a:pt x="82772" y="-565"/>
                    <a:pt x="53149" y="6"/>
                  </a:cubicBezTo>
                  <a:cubicBezTo>
                    <a:pt x="23527" y="578"/>
                    <a:pt x="0" y="90018"/>
                    <a:pt x="0" y="9001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035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2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/>
                                        <p:tgtEl>
                                          <p:spTgt spid="12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6" name="Google Shape;1516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80625" y="1249225"/>
            <a:ext cx="5260481" cy="350698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17" name="Google Shape;1517;p13"/>
          <p:cNvCxnSpPr/>
          <p:nvPr/>
        </p:nvCxnSpPr>
        <p:spPr>
          <a:xfrm>
            <a:off x="-51475" y="548050"/>
            <a:ext cx="1423800" cy="0"/>
          </a:xfrm>
          <a:prstGeom prst="straightConnector1">
            <a:avLst/>
          </a:prstGeom>
          <a:noFill/>
          <a:ln w="9525" cap="flat" cmpd="sng">
            <a:solidFill>
              <a:srgbClr val="B1B4C4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18" name="Google Shape;1518;p13"/>
          <p:cNvCxnSpPr/>
          <p:nvPr/>
        </p:nvCxnSpPr>
        <p:spPr>
          <a:xfrm>
            <a:off x="6003000" y="537175"/>
            <a:ext cx="3159000" cy="10800"/>
          </a:xfrm>
          <a:prstGeom prst="straightConnector1">
            <a:avLst/>
          </a:prstGeom>
          <a:noFill/>
          <a:ln w="9525" cap="flat" cmpd="sng">
            <a:solidFill>
              <a:srgbClr val="B1B4C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519" name="Google Shape;1519;p13"/>
          <p:cNvSpPr/>
          <p:nvPr/>
        </p:nvSpPr>
        <p:spPr>
          <a:xfrm>
            <a:off x="828400" y="351250"/>
            <a:ext cx="393600" cy="393600"/>
          </a:xfrm>
          <a:prstGeom prst="ellipse">
            <a:avLst/>
          </a:prstGeom>
          <a:solidFill>
            <a:srgbClr val="0091EA"/>
          </a:solidFill>
          <a:ln w="9525" cap="flat" cmpd="sng">
            <a:solidFill>
              <a:srgbClr val="607D8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1" name="Google Shape;1521;p13"/>
          <p:cNvSpPr txBox="1"/>
          <p:nvPr/>
        </p:nvSpPr>
        <p:spPr>
          <a:xfrm>
            <a:off x="991475" y="1348050"/>
            <a:ext cx="7022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Scrum est une méthode agile de gestion de projets informatiques qui aide les équipes à collaborer.</a:t>
            </a:r>
            <a:endParaRPr sz="1800" b="0" i="0" u="none" strike="noStrike" cap="none" dirty="0">
              <a:solidFill>
                <a:srgbClr val="2B2A30"/>
              </a:solidFill>
              <a:highlight>
                <a:schemeClr val="lt1"/>
              </a:highlight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522" name="Google Shape;1522;p13"/>
          <p:cNvSpPr txBox="1"/>
          <p:nvPr/>
        </p:nvSpPr>
        <p:spPr>
          <a:xfrm>
            <a:off x="1410100" y="726713"/>
            <a:ext cx="5734200" cy="4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endParaRPr sz="3000" b="1" i="0" u="none" strike="noStrike" cap="none" dirty="0">
              <a:solidFill>
                <a:srgbClr val="0091EA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523" name="Google Shape;1523;p13"/>
          <p:cNvSpPr txBox="1"/>
          <p:nvPr/>
        </p:nvSpPr>
        <p:spPr>
          <a:xfrm>
            <a:off x="1769525" y="857425"/>
            <a:ext cx="44046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" sz="2300" b="1" u="none" strike="noStrike" cap="none" dirty="0">
                <a:solidFill>
                  <a:srgbClr val="7030A0"/>
                </a:solidFill>
                <a:latin typeface="Times New Roman" panose="02020603050405020304" pitchFamily="18" charset="0"/>
                <a:ea typeface="Source Sans Pro"/>
                <a:cs typeface="Times New Roman" panose="02020603050405020304" pitchFamily="18" charset="0"/>
                <a:sym typeface="Source Sans Pro"/>
              </a:rPr>
              <a:t>Méthodologie</a:t>
            </a:r>
            <a:r>
              <a:rPr lang="en" sz="2300" b="1" u="none" strike="noStrike" cap="none" dirty="0">
                <a:solidFill>
                  <a:schemeClr val="dk2"/>
                </a:solidFill>
                <a:latin typeface="Times New Roman" panose="02020603050405020304" pitchFamily="18" charset="0"/>
                <a:ea typeface="Source Sans Pro"/>
                <a:cs typeface="Times New Roman" panose="02020603050405020304" pitchFamily="18" charset="0"/>
                <a:sym typeface="Source Sans Pro"/>
              </a:rPr>
              <a:t> </a:t>
            </a:r>
            <a:r>
              <a:rPr lang="en" sz="2300" b="1" u="none" strike="noStrike" cap="none" dirty="0">
                <a:solidFill>
                  <a:srgbClr val="7030A0"/>
                </a:solidFill>
                <a:latin typeface="Times New Roman" panose="02020603050405020304" pitchFamily="18" charset="0"/>
                <a:ea typeface="Source Sans Pro"/>
                <a:cs typeface="Times New Roman" panose="02020603050405020304" pitchFamily="18" charset="0"/>
                <a:sym typeface="Source Sans Pro"/>
              </a:rPr>
              <a:t>Scrum</a:t>
            </a:r>
            <a:endParaRPr sz="1800" b="0" u="none" strike="noStrike" cap="none" dirty="0">
              <a:solidFill>
                <a:srgbClr val="7030A0"/>
              </a:solidFill>
              <a:highlight>
                <a:schemeClr val="lt1"/>
              </a:highlight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524" name="Google Shape;1524;p13"/>
          <p:cNvSpPr txBox="1">
            <a:spLocks noGrp="1"/>
          </p:cNvSpPr>
          <p:nvPr>
            <p:ph type="sldNum" sz="quarter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5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9" name="Google Shape;1529;p14"/>
          <p:cNvSpPr txBox="1"/>
          <p:nvPr/>
        </p:nvSpPr>
        <p:spPr>
          <a:xfrm>
            <a:off x="4011125" y="2673164"/>
            <a:ext cx="944100" cy="5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" sz="21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SCRUM</a:t>
            </a:r>
            <a:endParaRPr sz="2100" b="0" i="0" u="none" strike="noStrike" cap="none">
              <a:solidFill>
                <a:srgbClr val="00000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530" name="Google Shape;1530;p14"/>
          <p:cNvSpPr txBox="1"/>
          <p:nvPr/>
        </p:nvSpPr>
        <p:spPr>
          <a:xfrm>
            <a:off x="5440875" y="919925"/>
            <a:ext cx="944100" cy="5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" sz="21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Daily SCRUM</a:t>
            </a:r>
            <a:endParaRPr sz="2100" b="0" i="0" u="none" strike="noStrike" cap="none">
              <a:solidFill>
                <a:srgbClr val="00000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531" name="Google Shape;1531;p14"/>
          <p:cNvSpPr txBox="1"/>
          <p:nvPr/>
        </p:nvSpPr>
        <p:spPr>
          <a:xfrm>
            <a:off x="2925148" y="3868975"/>
            <a:ext cx="2079600" cy="35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100" b="0" i="0" u="none" strike="noStrike" cap="none">
                <a:solidFill>
                  <a:srgbClr val="79629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Sprint</a:t>
            </a:r>
            <a:endParaRPr sz="2100" b="0" i="0" u="none" strike="noStrike" cap="none">
              <a:solidFill>
                <a:srgbClr val="796295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532" name="Google Shape;1532;p14"/>
          <p:cNvSpPr txBox="1"/>
          <p:nvPr/>
        </p:nvSpPr>
        <p:spPr>
          <a:xfrm>
            <a:off x="5839223" y="3514369"/>
            <a:ext cx="2079600" cy="35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" sz="2100" b="0" i="0" u="none" strike="noStrike" cap="none" dirty="0">
                <a:solidFill>
                  <a:srgbClr val="79629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Objectif</a:t>
            </a:r>
            <a:endParaRPr sz="2100" b="0" i="0" u="none" strike="noStrike" cap="none" dirty="0">
              <a:solidFill>
                <a:srgbClr val="796295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cxnSp>
        <p:nvCxnSpPr>
          <p:cNvPr id="1533" name="Google Shape;1533;p14"/>
          <p:cNvCxnSpPr/>
          <p:nvPr/>
        </p:nvCxnSpPr>
        <p:spPr>
          <a:xfrm>
            <a:off x="-51475" y="548050"/>
            <a:ext cx="1423800" cy="0"/>
          </a:xfrm>
          <a:prstGeom prst="straightConnector1">
            <a:avLst/>
          </a:prstGeom>
          <a:noFill/>
          <a:ln w="9525" cap="flat" cmpd="sng">
            <a:solidFill>
              <a:srgbClr val="B1B4C4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34" name="Google Shape;1534;p14"/>
          <p:cNvCxnSpPr/>
          <p:nvPr/>
        </p:nvCxnSpPr>
        <p:spPr>
          <a:xfrm>
            <a:off x="6204425" y="537175"/>
            <a:ext cx="2957700" cy="10800"/>
          </a:xfrm>
          <a:prstGeom prst="straightConnector1">
            <a:avLst/>
          </a:prstGeom>
          <a:noFill/>
          <a:ln w="9525" cap="flat" cmpd="sng">
            <a:solidFill>
              <a:srgbClr val="B1B4C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535" name="Google Shape;1535;p14"/>
          <p:cNvSpPr/>
          <p:nvPr/>
        </p:nvSpPr>
        <p:spPr>
          <a:xfrm>
            <a:off x="828400" y="351250"/>
            <a:ext cx="393600" cy="393600"/>
          </a:xfrm>
          <a:prstGeom prst="ellipse">
            <a:avLst/>
          </a:prstGeom>
          <a:solidFill>
            <a:srgbClr val="0091EA"/>
          </a:solidFill>
          <a:ln w="9525" cap="flat" cmpd="sng">
            <a:solidFill>
              <a:srgbClr val="607D8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6" name="Google Shape;1536;p14"/>
          <p:cNvSpPr txBox="1"/>
          <p:nvPr/>
        </p:nvSpPr>
        <p:spPr>
          <a:xfrm>
            <a:off x="3155925" y="4223575"/>
            <a:ext cx="39483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"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Cycle de Scrum</a:t>
            </a: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37" name="Google Shape;1537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62659" y="952467"/>
            <a:ext cx="3303675" cy="3303651"/>
          </a:xfrm>
          <a:prstGeom prst="rect">
            <a:avLst/>
          </a:prstGeom>
          <a:noFill/>
          <a:ln>
            <a:noFill/>
          </a:ln>
        </p:spPr>
      </p:pic>
      <p:sp>
        <p:nvSpPr>
          <p:cNvPr id="1538" name="Google Shape;1538;p14"/>
          <p:cNvSpPr txBox="1"/>
          <p:nvPr/>
        </p:nvSpPr>
        <p:spPr>
          <a:xfrm>
            <a:off x="1410100" y="726713"/>
            <a:ext cx="5734200" cy="4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endParaRPr sz="3000" b="1" i="0" u="none" strike="noStrike" cap="none" dirty="0">
              <a:solidFill>
                <a:srgbClr val="0091EA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539" name="Google Shape;1539;p14"/>
          <p:cNvSpPr txBox="1"/>
          <p:nvPr/>
        </p:nvSpPr>
        <p:spPr>
          <a:xfrm>
            <a:off x="1500826" y="800816"/>
            <a:ext cx="44046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" sz="2300" b="1" u="none" strike="noStrike" cap="none" dirty="0">
                <a:solidFill>
                  <a:srgbClr val="7030A0"/>
                </a:solidFill>
                <a:latin typeface="Times New Roman" panose="02020603050405020304" pitchFamily="18" charset="0"/>
                <a:ea typeface="Source Sans Pro"/>
                <a:cs typeface="Times New Roman" panose="02020603050405020304" pitchFamily="18" charset="0"/>
                <a:sym typeface="Source Sans Pro"/>
              </a:rPr>
              <a:t>Cycle de Scrum</a:t>
            </a:r>
            <a:endParaRPr sz="1800" b="0" u="none" strike="noStrike" cap="none" dirty="0">
              <a:solidFill>
                <a:srgbClr val="7030A0"/>
              </a:solidFill>
              <a:highlight>
                <a:schemeClr val="lt1"/>
              </a:highlight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540" name="Google Shape;1540;p14"/>
          <p:cNvSpPr txBox="1">
            <a:spLocks noGrp="1"/>
          </p:cNvSpPr>
          <p:nvPr>
            <p:ph type="sldNum" sz="quarter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31</a:t>
            </a:fld>
            <a:endParaRPr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"/>
                                        <p:tgtEl>
                                          <p:spTgt spid="15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11"/>
          <p:cNvSpPr txBox="1">
            <a:spLocks noGrp="1"/>
          </p:cNvSpPr>
          <p:nvPr>
            <p:ph type="sldNum" sz="quarter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cxnSp>
        <p:nvCxnSpPr>
          <p:cNvPr id="1220" name="Google Shape;1220;p11"/>
          <p:cNvCxnSpPr/>
          <p:nvPr/>
        </p:nvCxnSpPr>
        <p:spPr>
          <a:xfrm>
            <a:off x="-51475" y="548050"/>
            <a:ext cx="1423800" cy="0"/>
          </a:xfrm>
          <a:prstGeom prst="straightConnector1">
            <a:avLst/>
          </a:prstGeom>
          <a:noFill/>
          <a:ln w="9525" cap="flat" cmpd="sng">
            <a:solidFill>
              <a:srgbClr val="B1B4C4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21" name="Google Shape;1221;p11"/>
          <p:cNvCxnSpPr/>
          <p:nvPr/>
        </p:nvCxnSpPr>
        <p:spPr>
          <a:xfrm>
            <a:off x="6059200" y="494750"/>
            <a:ext cx="3113100" cy="15600"/>
          </a:xfrm>
          <a:prstGeom prst="straightConnector1">
            <a:avLst/>
          </a:prstGeom>
          <a:noFill/>
          <a:ln w="9525" cap="flat" cmpd="sng">
            <a:solidFill>
              <a:srgbClr val="B1B4C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32" name="Google Shape;1232;p11"/>
          <p:cNvSpPr txBox="1"/>
          <p:nvPr/>
        </p:nvSpPr>
        <p:spPr>
          <a:xfrm>
            <a:off x="1410100" y="726713"/>
            <a:ext cx="5734200" cy="4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" sz="3000" b="1" i="0" u="none" strike="noStrike" cap="none" dirty="0">
                <a:solidFill>
                  <a:schemeClr val="accent1"/>
                </a:solidFill>
                <a:latin typeface="Lora"/>
                <a:ea typeface="Lora"/>
                <a:cs typeface="Lora"/>
                <a:sym typeface="Lora"/>
              </a:rPr>
              <a:t> </a:t>
            </a:r>
            <a:endParaRPr sz="3000" b="1" i="0" u="none" strike="noStrike" cap="none" dirty="0">
              <a:solidFill>
                <a:schemeClr val="accent1"/>
              </a:solidFill>
              <a:latin typeface="Lora"/>
              <a:ea typeface="Lora"/>
              <a:cs typeface="Lora"/>
              <a:sym typeface="Lor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endParaRPr sz="3000" b="1" i="0" u="none" strike="noStrike" cap="none" dirty="0">
              <a:solidFill>
                <a:schemeClr val="accent1"/>
              </a:solidFill>
              <a:latin typeface="Lora"/>
              <a:ea typeface="Lora"/>
              <a:cs typeface="Lora"/>
              <a:sym typeface="Lor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endParaRPr sz="3000" b="1" i="0" u="none" strike="noStrike" cap="none" dirty="0">
              <a:solidFill>
                <a:srgbClr val="0091EA"/>
              </a:solidFill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3"/>
          <a:srcRect l="7403" t="8428" r="4514" b="10740"/>
          <a:stretch/>
        </p:blipFill>
        <p:spPr>
          <a:xfrm>
            <a:off x="872639" y="492690"/>
            <a:ext cx="6987540" cy="4274821"/>
          </a:xfrm>
          <a:prstGeom prst="rect">
            <a:avLst/>
          </a:prstGeom>
        </p:spPr>
      </p:pic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2125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7"/>
          <p:cNvSpPr txBox="1">
            <a:spLocks noGrp="1"/>
          </p:cNvSpPr>
          <p:nvPr>
            <p:ph type="ctrTitle"/>
          </p:nvPr>
        </p:nvSpPr>
        <p:spPr>
          <a:xfrm>
            <a:off x="1041350" y="1665444"/>
            <a:ext cx="58326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" sz="4700" dirty="0">
                <a:solidFill>
                  <a:srgbClr val="7030A0"/>
                </a:solidFill>
                <a:latin typeface="Times New Roman" panose="02020603050405020304" pitchFamily="18" charset="0"/>
                <a:ea typeface="Comic Sans MS"/>
                <a:cs typeface="Times New Roman" panose="02020603050405020304" pitchFamily="18" charset="0"/>
                <a:sym typeface="Comic Sans MS"/>
              </a:rPr>
              <a:t>Problématique</a:t>
            </a:r>
            <a:endParaRPr sz="4700" dirty="0">
              <a:solidFill>
                <a:srgbClr val="7030A0"/>
              </a:solidFill>
              <a:latin typeface="Times New Roman" panose="02020603050405020304" pitchFamily="18" charset="0"/>
              <a:ea typeface="Comic Sans MS"/>
              <a:cs typeface="Times New Roman" panose="02020603050405020304" pitchFamily="18" charset="0"/>
              <a:sym typeface="Comic Sans MS"/>
            </a:endParaRPr>
          </a:p>
        </p:txBody>
      </p:sp>
      <p:sp>
        <p:nvSpPr>
          <p:cNvPr id="937" name="Google Shape;937;p7"/>
          <p:cNvSpPr txBox="1">
            <a:spLocks noGrp="1"/>
          </p:cNvSpPr>
          <p:nvPr>
            <p:ph type="sldNum" idx="4294967295"/>
          </p:nvPr>
        </p:nvSpPr>
        <p:spPr>
          <a:xfrm>
            <a:off x="8596313" y="4749800"/>
            <a:ext cx="547687" cy="3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664" name="Google Shape;664;p7"/>
          <p:cNvSpPr txBox="1"/>
          <p:nvPr/>
        </p:nvSpPr>
        <p:spPr>
          <a:xfrm>
            <a:off x="0" y="1866900"/>
            <a:ext cx="609600" cy="14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" sz="36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2</a:t>
            </a:r>
            <a:endParaRPr sz="3600" b="1" i="0" u="none" strike="noStrike" cap="none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665" name="Google Shape;665;p7"/>
          <p:cNvGrpSpPr/>
          <p:nvPr/>
        </p:nvGrpSpPr>
        <p:grpSpPr>
          <a:xfrm>
            <a:off x="5435030" y="912413"/>
            <a:ext cx="3239588" cy="3293158"/>
            <a:chOff x="2011725" y="44285"/>
            <a:chExt cx="4684870" cy="4762340"/>
          </a:xfrm>
        </p:grpSpPr>
        <p:grpSp>
          <p:nvGrpSpPr>
            <p:cNvPr id="666" name="Google Shape;666;p7"/>
            <p:cNvGrpSpPr/>
            <p:nvPr/>
          </p:nvGrpSpPr>
          <p:grpSpPr>
            <a:xfrm>
              <a:off x="2119596" y="326448"/>
              <a:ext cx="3544299" cy="3707706"/>
              <a:chOff x="3860721" y="1330073"/>
              <a:chExt cx="3544299" cy="3707706"/>
            </a:xfrm>
          </p:grpSpPr>
          <p:sp>
            <p:nvSpPr>
              <p:cNvPr id="667" name="Google Shape;667;p7"/>
              <p:cNvSpPr/>
              <p:nvPr/>
            </p:nvSpPr>
            <p:spPr>
              <a:xfrm>
                <a:off x="5336000" y="1330073"/>
                <a:ext cx="2069020" cy="2805419"/>
              </a:xfrm>
              <a:custGeom>
                <a:avLst/>
                <a:gdLst/>
                <a:ahLst/>
                <a:cxnLst/>
                <a:rect l="l" t="t" r="r" b="b"/>
                <a:pathLst>
                  <a:path w="2069020" h="2805419" extrusionOk="0">
                    <a:moveTo>
                      <a:pt x="2019014" y="2799395"/>
                    </a:moveTo>
                    <a:lnTo>
                      <a:pt x="50006" y="1662586"/>
                    </a:lnTo>
                    <a:cubicBezTo>
                      <a:pt x="22384" y="1646680"/>
                      <a:pt x="0" y="1603912"/>
                      <a:pt x="0" y="1567336"/>
                    </a:cubicBezTo>
                    <a:lnTo>
                      <a:pt x="0" y="43908"/>
                    </a:lnTo>
                    <a:cubicBezTo>
                      <a:pt x="0" y="7141"/>
                      <a:pt x="22384" y="-9813"/>
                      <a:pt x="50006" y="5808"/>
                    </a:cubicBezTo>
                    <a:lnTo>
                      <a:pt x="2019014" y="1142998"/>
                    </a:lnTo>
                    <a:cubicBezTo>
                      <a:pt x="2046637" y="1158904"/>
                      <a:pt x="2069020" y="1201672"/>
                      <a:pt x="2069020" y="1238248"/>
                    </a:cubicBezTo>
                    <a:lnTo>
                      <a:pt x="2069020" y="2761295"/>
                    </a:lnTo>
                    <a:cubicBezTo>
                      <a:pt x="2069020" y="2798443"/>
                      <a:pt x="2046637" y="2815397"/>
                      <a:pt x="2019014" y="2799395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8" name="Google Shape;668;p7"/>
              <p:cNvSpPr/>
              <p:nvPr/>
            </p:nvSpPr>
            <p:spPr>
              <a:xfrm>
                <a:off x="7365110" y="4067936"/>
                <a:ext cx="21907" cy="77247"/>
              </a:xfrm>
              <a:custGeom>
                <a:avLst/>
                <a:gdLst/>
                <a:ahLst/>
                <a:cxnLst/>
                <a:rect l="l" t="t" r="r" b="b"/>
                <a:pathLst>
                  <a:path w="21907" h="77247" extrusionOk="0">
                    <a:moveTo>
                      <a:pt x="0" y="77248"/>
                    </a:moveTo>
                    <a:lnTo>
                      <a:pt x="21908" y="64675"/>
                    </a:lnTo>
                    <a:lnTo>
                      <a:pt x="12383" y="0"/>
                    </a:lnTo>
                    <a:lnTo>
                      <a:pt x="0" y="77248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9" name="Google Shape;669;p7"/>
              <p:cNvSpPr/>
              <p:nvPr/>
            </p:nvSpPr>
            <p:spPr>
              <a:xfrm>
                <a:off x="5332475" y="1333214"/>
                <a:ext cx="52292" cy="22389"/>
              </a:xfrm>
              <a:custGeom>
                <a:avLst/>
                <a:gdLst/>
                <a:ahLst/>
                <a:cxnLst/>
                <a:rect l="l" t="t" r="r" b="b"/>
                <a:pathLst>
                  <a:path w="52292" h="22389" extrusionOk="0">
                    <a:moveTo>
                      <a:pt x="0" y="12383"/>
                    </a:moveTo>
                    <a:lnTo>
                      <a:pt x="21431" y="0"/>
                    </a:lnTo>
                    <a:lnTo>
                      <a:pt x="52292" y="17621"/>
                    </a:lnTo>
                    <a:cubicBezTo>
                      <a:pt x="52292" y="17621"/>
                      <a:pt x="19431" y="22574"/>
                      <a:pt x="18669" y="22384"/>
                    </a:cubicBezTo>
                    <a:cubicBezTo>
                      <a:pt x="17907" y="22193"/>
                      <a:pt x="0" y="12383"/>
                      <a:pt x="0" y="12383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0" name="Google Shape;670;p7"/>
              <p:cNvSpPr/>
              <p:nvPr/>
            </p:nvSpPr>
            <p:spPr>
              <a:xfrm>
                <a:off x="5317902" y="1340537"/>
                <a:ext cx="2069115" cy="2805383"/>
              </a:xfrm>
              <a:custGeom>
                <a:avLst/>
                <a:gdLst/>
                <a:ahLst/>
                <a:cxnLst/>
                <a:rect l="l" t="t" r="r" b="b"/>
                <a:pathLst>
                  <a:path w="2069115" h="2805383" extrusionOk="0">
                    <a:moveTo>
                      <a:pt x="2019110" y="2799409"/>
                    </a:moveTo>
                    <a:lnTo>
                      <a:pt x="50006" y="1662600"/>
                    </a:lnTo>
                    <a:cubicBezTo>
                      <a:pt x="22384" y="1646598"/>
                      <a:pt x="0" y="1603831"/>
                      <a:pt x="0" y="1567350"/>
                    </a:cubicBezTo>
                    <a:lnTo>
                      <a:pt x="0" y="43921"/>
                    </a:lnTo>
                    <a:cubicBezTo>
                      <a:pt x="0" y="7060"/>
                      <a:pt x="22384" y="-9800"/>
                      <a:pt x="50006" y="5821"/>
                    </a:cubicBezTo>
                    <a:lnTo>
                      <a:pt x="2019110" y="1142916"/>
                    </a:lnTo>
                    <a:cubicBezTo>
                      <a:pt x="2046732" y="1158823"/>
                      <a:pt x="2069116" y="1201685"/>
                      <a:pt x="2069116" y="1238166"/>
                    </a:cubicBezTo>
                    <a:lnTo>
                      <a:pt x="2069116" y="2761595"/>
                    </a:lnTo>
                    <a:cubicBezTo>
                      <a:pt x="2069116" y="2798361"/>
                      <a:pt x="2046732" y="2815315"/>
                      <a:pt x="2019110" y="2799409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1" name="Google Shape;671;p7"/>
              <p:cNvSpPr/>
              <p:nvPr/>
            </p:nvSpPr>
            <p:spPr>
              <a:xfrm>
                <a:off x="5314473" y="1342497"/>
                <a:ext cx="2069020" cy="2805423"/>
              </a:xfrm>
              <a:custGeom>
                <a:avLst/>
                <a:gdLst/>
                <a:ahLst/>
                <a:cxnLst/>
                <a:rect l="l" t="t" r="r" b="b"/>
                <a:pathLst>
                  <a:path w="2069020" h="2805423" extrusionOk="0">
                    <a:moveTo>
                      <a:pt x="2019014" y="2799449"/>
                    </a:moveTo>
                    <a:lnTo>
                      <a:pt x="50006" y="1662545"/>
                    </a:lnTo>
                    <a:cubicBezTo>
                      <a:pt x="22384" y="1646638"/>
                      <a:pt x="0" y="1603871"/>
                      <a:pt x="0" y="1567295"/>
                    </a:cubicBezTo>
                    <a:lnTo>
                      <a:pt x="0" y="43962"/>
                    </a:lnTo>
                    <a:cubicBezTo>
                      <a:pt x="0" y="7100"/>
                      <a:pt x="22384" y="-9855"/>
                      <a:pt x="50006" y="5862"/>
                    </a:cubicBezTo>
                    <a:lnTo>
                      <a:pt x="2019014" y="1142956"/>
                    </a:lnTo>
                    <a:cubicBezTo>
                      <a:pt x="2046637" y="1158863"/>
                      <a:pt x="2069021" y="1201630"/>
                      <a:pt x="2069021" y="1238206"/>
                    </a:cubicBezTo>
                    <a:lnTo>
                      <a:pt x="2069021" y="2761635"/>
                    </a:lnTo>
                    <a:cubicBezTo>
                      <a:pt x="2069021" y="2798401"/>
                      <a:pt x="2046637" y="2815356"/>
                      <a:pt x="2019014" y="2799449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2" name="Google Shape;672;p7"/>
              <p:cNvSpPr/>
              <p:nvPr/>
            </p:nvSpPr>
            <p:spPr>
              <a:xfrm>
                <a:off x="5339429" y="1375389"/>
                <a:ext cx="2018061" cy="2673878"/>
              </a:xfrm>
              <a:custGeom>
                <a:avLst/>
                <a:gdLst/>
                <a:ahLst/>
                <a:cxnLst/>
                <a:rect l="l" t="t" r="r" b="b"/>
                <a:pathLst>
                  <a:path w="2018061" h="2673878" extrusionOk="0">
                    <a:moveTo>
                      <a:pt x="2017014" y="2673878"/>
                    </a:moveTo>
                    <a:lnTo>
                      <a:pt x="0" y="1509352"/>
                    </a:lnTo>
                    <a:lnTo>
                      <a:pt x="1048" y="17165"/>
                    </a:lnTo>
                    <a:cubicBezTo>
                      <a:pt x="1048" y="1830"/>
                      <a:pt x="11811" y="-4361"/>
                      <a:pt x="25051" y="3259"/>
                    </a:cubicBezTo>
                    <a:lnTo>
                      <a:pt x="1994059" y="1140163"/>
                    </a:lnTo>
                    <a:cubicBezTo>
                      <a:pt x="2008213" y="1149354"/>
                      <a:pt x="2017138" y="1164747"/>
                      <a:pt x="2018062" y="118159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3" name="Google Shape;673;p7"/>
              <p:cNvSpPr/>
              <p:nvPr/>
            </p:nvSpPr>
            <p:spPr>
              <a:xfrm>
                <a:off x="5339238" y="1374339"/>
                <a:ext cx="2018061" cy="2673785"/>
              </a:xfrm>
              <a:custGeom>
                <a:avLst/>
                <a:gdLst/>
                <a:ahLst/>
                <a:cxnLst/>
                <a:rect l="l" t="t" r="r" b="b"/>
                <a:pathLst>
                  <a:path w="2018061" h="2673785" extrusionOk="0">
                    <a:moveTo>
                      <a:pt x="2017014" y="2673785"/>
                    </a:moveTo>
                    <a:lnTo>
                      <a:pt x="0" y="1509354"/>
                    </a:lnTo>
                    <a:lnTo>
                      <a:pt x="1048" y="17072"/>
                    </a:lnTo>
                    <a:cubicBezTo>
                      <a:pt x="1048" y="1832"/>
                      <a:pt x="11811" y="-4359"/>
                      <a:pt x="25051" y="3261"/>
                    </a:cubicBezTo>
                    <a:lnTo>
                      <a:pt x="1994059" y="1140260"/>
                    </a:lnTo>
                    <a:cubicBezTo>
                      <a:pt x="2008232" y="1149481"/>
                      <a:pt x="2017147" y="1164911"/>
                      <a:pt x="2018062" y="118178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4" name="Google Shape;674;p7"/>
              <p:cNvSpPr/>
              <p:nvPr/>
            </p:nvSpPr>
            <p:spPr>
              <a:xfrm>
                <a:off x="3860721" y="3051171"/>
                <a:ext cx="3440851" cy="1986608"/>
              </a:xfrm>
              <a:custGeom>
                <a:avLst/>
                <a:gdLst/>
                <a:ahLst/>
                <a:cxnLst/>
                <a:rect l="l" t="t" r="r" b="b"/>
                <a:pathLst>
                  <a:path w="3440851" h="1986608" extrusionOk="0">
                    <a:moveTo>
                      <a:pt x="1987629" y="1975838"/>
                    </a:moveTo>
                    <a:lnTo>
                      <a:pt x="18621" y="838934"/>
                    </a:lnTo>
                    <a:cubicBezTo>
                      <a:pt x="-9002" y="823027"/>
                      <a:pt x="-5477" y="795214"/>
                      <a:pt x="26432" y="776736"/>
                    </a:cubicBezTo>
                    <a:lnTo>
                      <a:pt x="1345454" y="15212"/>
                    </a:lnTo>
                    <a:cubicBezTo>
                      <a:pt x="1377362" y="-3172"/>
                      <a:pt x="1425559" y="-5172"/>
                      <a:pt x="1453181" y="10735"/>
                    </a:cubicBezTo>
                    <a:lnTo>
                      <a:pt x="3422189" y="1147544"/>
                    </a:lnTo>
                    <a:cubicBezTo>
                      <a:pt x="3449812" y="1163546"/>
                      <a:pt x="3446383" y="1191359"/>
                      <a:pt x="3414474" y="1209742"/>
                    </a:cubicBezTo>
                    <a:lnTo>
                      <a:pt x="2095452" y="1971742"/>
                    </a:lnTo>
                    <a:cubicBezTo>
                      <a:pt x="2063829" y="1989744"/>
                      <a:pt x="2015347" y="1991745"/>
                      <a:pt x="1987629" y="1975838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5" name="Google Shape;675;p7"/>
              <p:cNvSpPr/>
              <p:nvPr/>
            </p:nvSpPr>
            <p:spPr>
              <a:xfrm>
                <a:off x="3903733" y="3024882"/>
                <a:ext cx="3440892" cy="1987084"/>
              </a:xfrm>
              <a:custGeom>
                <a:avLst/>
                <a:gdLst/>
                <a:ahLst/>
                <a:cxnLst/>
                <a:rect l="l" t="t" r="r" b="b"/>
                <a:pathLst>
                  <a:path w="3440892" h="1987084" extrusionOk="0">
                    <a:moveTo>
                      <a:pt x="1987670" y="1976314"/>
                    </a:moveTo>
                    <a:lnTo>
                      <a:pt x="18662" y="839410"/>
                    </a:lnTo>
                    <a:cubicBezTo>
                      <a:pt x="-8961" y="823503"/>
                      <a:pt x="-5532" y="795690"/>
                      <a:pt x="26377" y="777212"/>
                    </a:cubicBezTo>
                    <a:lnTo>
                      <a:pt x="1345495" y="15212"/>
                    </a:lnTo>
                    <a:cubicBezTo>
                      <a:pt x="1377308" y="-3172"/>
                      <a:pt x="1425600" y="-5172"/>
                      <a:pt x="1453222" y="10735"/>
                    </a:cubicBezTo>
                    <a:lnTo>
                      <a:pt x="3422230" y="1148020"/>
                    </a:lnTo>
                    <a:cubicBezTo>
                      <a:pt x="3449853" y="1164022"/>
                      <a:pt x="3446424" y="1191835"/>
                      <a:pt x="3414515" y="1210218"/>
                    </a:cubicBezTo>
                    <a:lnTo>
                      <a:pt x="2095493" y="1972218"/>
                    </a:lnTo>
                    <a:cubicBezTo>
                      <a:pt x="2063584" y="1990220"/>
                      <a:pt x="2015292" y="1992221"/>
                      <a:pt x="1987670" y="1976314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6" name="Google Shape;676;p7"/>
              <p:cNvSpPr/>
              <p:nvPr/>
            </p:nvSpPr>
            <p:spPr>
              <a:xfrm>
                <a:off x="3903726" y="3801522"/>
                <a:ext cx="41719" cy="37052"/>
              </a:xfrm>
              <a:custGeom>
                <a:avLst/>
                <a:gdLst/>
                <a:ahLst/>
                <a:cxnLst/>
                <a:rect l="l" t="t" r="r" b="b"/>
                <a:pathLst>
                  <a:path w="41719" h="37052" extrusionOk="0">
                    <a:moveTo>
                      <a:pt x="0" y="37052"/>
                    </a:moveTo>
                    <a:lnTo>
                      <a:pt x="0" y="0"/>
                    </a:lnTo>
                    <a:lnTo>
                      <a:pt x="41719" y="17431"/>
                    </a:lnTo>
                    <a:lnTo>
                      <a:pt x="0" y="37052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7" name="Google Shape;677;p7"/>
              <p:cNvSpPr/>
              <p:nvPr/>
            </p:nvSpPr>
            <p:spPr>
              <a:xfrm>
                <a:off x="7313771" y="4164425"/>
                <a:ext cx="30860" cy="40671"/>
              </a:xfrm>
              <a:custGeom>
                <a:avLst/>
                <a:gdLst/>
                <a:ahLst/>
                <a:cxnLst/>
                <a:rect l="l" t="t" r="r" b="b"/>
                <a:pathLst>
                  <a:path w="30860" h="40671" extrusionOk="0">
                    <a:moveTo>
                      <a:pt x="30861" y="36290"/>
                    </a:moveTo>
                    <a:lnTo>
                      <a:pt x="30861" y="0"/>
                    </a:lnTo>
                    <a:lnTo>
                      <a:pt x="0" y="10573"/>
                    </a:lnTo>
                    <a:lnTo>
                      <a:pt x="20479" y="40672"/>
                    </a:lnTo>
                    <a:lnTo>
                      <a:pt x="30861" y="36290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8" name="Google Shape;678;p7"/>
              <p:cNvSpPr/>
              <p:nvPr/>
            </p:nvSpPr>
            <p:spPr>
              <a:xfrm>
                <a:off x="3903733" y="2994046"/>
                <a:ext cx="3440892" cy="1986618"/>
              </a:xfrm>
              <a:custGeom>
                <a:avLst/>
                <a:gdLst/>
                <a:ahLst/>
                <a:cxnLst/>
                <a:rect l="l" t="t" r="r" b="b"/>
                <a:pathLst>
                  <a:path w="3440892" h="1986618" extrusionOk="0">
                    <a:moveTo>
                      <a:pt x="1987670" y="1975813"/>
                    </a:moveTo>
                    <a:lnTo>
                      <a:pt x="18662" y="839005"/>
                    </a:lnTo>
                    <a:cubicBezTo>
                      <a:pt x="-8961" y="823098"/>
                      <a:pt x="-5532" y="795190"/>
                      <a:pt x="26377" y="776806"/>
                    </a:cubicBezTo>
                    <a:lnTo>
                      <a:pt x="1345495" y="15283"/>
                    </a:lnTo>
                    <a:cubicBezTo>
                      <a:pt x="1377308" y="-3196"/>
                      <a:pt x="1425600" y="-5196"/>
                      <a:pt x="1453222" y="10806"/>
                    </a:cubicBezTo>
                    <a:lnTo>
                      <a:pt x="3422230" y="1147615"/>
                    </a:lnTo>
                    <a:cubicBezTo>
                      <a:pt x="3449853" y="1163521"/>
                      <a:pt x="3446424" y="1191430"/>
                      <a:pt x="3414515" y="1209813"/>
                    </a:cubicBezTo>
                    <a:lnTo>
                      <a:pt x="2095493" y="1971336"/>
                    </a:lnTo>
                    <a:cubicBezTo>
                      <a:pt x="2063584" y="1989815"/>
                      <a:pt x="2015292" y="1991815"/>
                      <a:pt x="1987670" y="1975813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9" name="Google Shape;679;p7"/>
              <p:cNvSpPr/>
              <p:nvPr/>
            </p:nvSpPr>
            <p:spPr>
              <a:xfrm>
                <a:off x="3903733" y="2989259"/>
                <a:ext cx="3440892" cy="1986608"/>
              </a:xfrm>
              <a:custGeom>
                <a:avLst/>
                <a:gdLst/>
                <a:ahLst/>
                <a:cxnLst/>
                <a:rect l="l" t="t" r="r" b="b"/>
                <a:pathLst>
                  <a:path w="3440892" h="1986608" extrusionOk="0">
                    <a:moveTo>
                      <a:pt x="1987670" y="1975838"/>
                    </a:moveTo>
                    <a:lnTo>
                      <a:pt x="18662" y="838934"/>
                    </a:lnTo>
                    <a:cubicBezTo>
                      <a:pt x="-8961" y="823027"/>
                      <a:pt x="-5532" y="795214"/>
                      <a:pt x="26377" y="776736"/>
                    </a:cubicBezTo>
                    <a:lnTo>
                      <a:pt x="1345495" y="15212"/>
                    </a:lnTo>
                    <a:cubicBezTo>
                      <a:pt x="1377308" y="-3172"/>
                      <a:pt x="1425600" y="-5172"/>
                      <a:pt x="1453222" y="10735"/>
                    </a:cubicBezTo>
                    <a:lnTo>
                      <a:pt x="3422230" y="1147544"/>
                    </a:lnTo>
                    <a:cubicBezTo>
                      <a:pt x="3449853" y="1163546"/>
                      <a:pt x="3446424" y="1191359"/>
                      <a:pt x="3414515" y="1209742"/>
                    </a:cubicBezTo>
                    <a:lnTo>
                      <a:pt x="2095493" y="1971742"/>
                    </a:lnTo>
                    <a:cubicBezTo>
                      <a:pt x="2063584" y="1989744"/>
                      <a:pt x="2015292" y="1991745"/>
                      <a:pt x="1987670" y="1975838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0" name="Google Shape;680;p7"/>
              <p:cNvSpPr/>
              <p:nvPr/>
            </p:nvSpPr>
            <p:spPr>
              <a:xfrm>
                <a:off x="5115918" y="3136967"/>
                <a:ext cx="220549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81" extrusionOk="0">
                    <a:moveTo>
                      <a:pt x="96733" y="124392"/>
                    </a:moveTo>
                    <a:lnTo>
                      <a:pt x="5007" y="71433"/>
                    </a:lnTo>
                    <a:cubicBezTo>
                      <a:pt x="-2422" y="67147"/>
                      <a:pt x="-1470" y="59623"/>
                      <a:pt x="7103" y="54574"/>
                    </a:cubicBezTo>
                    <a:lnTo>
                      <a:pt x="94638" y="4092"/>
                    </a:lnTo>
                    <a:cubicBezTo>
                      <a:pt x="103610" y="-890"/>
                      <a:pt x="114421" y="-1347"/>
                      <a:pt x="123784" y="2853"/>
                    </a:cubicBezTo>
                    <a:lnTo>
                      <a:pt x="215510" y="55812"/>
                    </a:lnTo>
                    <a:cubicBezTo>
                      <a:pt x="222939" y="60099"/>
                      <a:pt x="222082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3"/>
                      <a:pt x="106096" y="128641"/>
                      <a:pt x="96733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1" name="Google Shape;681;p7"/>
              <p:cNvSpPr/>
              <p:nvPr/>
            </p:nvSpPr>
            <p:spPr>
              <a:xfrm>
                <a:off x="5245712" y="3211893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428"/>
                    </a:moveTo>
                    <a:lnTo>
                      <a:pt x="5039" y="71469"/>
                    </a:lnTo>
                    <a:cubicBezTo>
                      <a:pt x="-2390" y="67183"/>
                      <a:pt x="-1533" y="59563"/>
                      <a:pt x="7135" y="54610"/>
                    </a:cubicBezTo>
                    <a:lnTo>
                      <a:pt x="94670" y="4127"/>
                    </a:lnTo>
                    <a:cubicBezTo>
                      <a:pt x="103633" y="-902"/>
                      <a:pt x="114453" y="-1359"/>
                      <a:pt x="123816" y="2889"/>
                    </a:cubicBezTo>
                    <a:lnTo>
                      <a:pt x="215447" y="55848"/>
                    </a:lnTo>
                    <a:cubicBezTo>
                      <a:pt x="222971" y="60134"/>
                      <a:pt x="222019" y="67659"/>
                      <a:pt x="213351" y="72707"/>
                    </a:cubicBezTo>
                    <a:lnTo>
                      <a:pt x="125912" y="123190"/>
                    </a:lnTo>
                    <a:cubicBezTo>
                      <a:pt x="116930" y="128171"/>
                      <a:pt x="106128" y="128628"/>
                      <a:pt x="96765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2" name="Google Shape;682;p7"/>
              <p:cNvSpPr/>
              <p:nvPr/>
            </p:nvSpPr>
            <p:spPr>
              <a:xfrm>
                <a:off x="5376617" y="3287669"/>
                <a:ext cx="220517" cy="127212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12" extrusionOk="0">
                    <a:moveTo>
                      <a:pt x="97114" y="124376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7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7002" y="128100"/>
                      <a:pt x="106353" y="128529"/>
                      <a:pt x="97114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3" name="Google Shape;683;p7"/>
              <p:cNvSpPr/>
              <p:nvPr/>
            </p:nvSpPr>
            <p:spPr>
              <a:xfrm>
                <a:off x="5505300" y="3361757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3"/>
                    </a:moveTo>
                    <a:lnTo>
                      <a:pt x="5007" y="71434"/>
                    </a:lnTo>
                    <a:cubicBezTo>
                      <a:pt x="-2422" y="67147"/>
                      <a:pt x="-1470" y="59622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4"/>
                    </a:cubicBezTo>
                    <a:lnTo>
                      <a:pt x="215510" y="55813"/>
                    </a:lnTo>
                    <a:cubicBezTo>
                      <a:pt x="222939" y="60099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4"/>
                      <a:pt x="106096" y="128641"/>
                      <a:pt x="96733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4" name="Google Shape;684;p7"/>
              <p:cNvSpPr/>
              <p:nvPr/>
            </p:nvSpPr>
            <p:spPr>
              <a:xfrm>
                <a:off x="5635055" y="3436683"/>
                <a:ext cx="220563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1" extrusionOk="0">
                    <a:moveTo>
                      <a:pt x="96709" y="12442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950" y="123190"/>
                    </a:lnTo>
                    <a:cubicBezTo>
                      <a:pt x="116940" y="128171"/>
                      <a:pt x="106110" y="128628"/>
                      <a:pt x="9670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5" name="Google Shape;685;p7"/>
              <p:cNvSpPr/>
              <p:nvPr/>
            </p:nvSpPr>
            <p:spPr>
              <a:xfrm>
                <a:off x="5764856" y="3511602"/>
                <a:ext cx="220517" cy="127307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7" extrusionOk="0">
                    <a:moveTo>
                      <a:pt x="96733" y="124376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7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6898" y="128234"/>
                      <a:pt x="106077" y="128652"/>
                      <a:pt x="96733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6" name="Google Shape;686;p7"/>
              <p:cNvSpPr/>
              <p:nvPr/>
            </p:nvSpPr>
            <p:spPr>
              <a:xfrm>
                <a:off x="5894611" y="3586162"/>
                <a:ext cx="220563" cy="127549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549" extrusionOk="0">
                    <a:moveTo>
                      <a:pt x="96613" y="124777"/>
                    </a:moveTo>
                    <a:lnTo>
                      <a:pt x="5078" y="71437"/>
                    </a:lnTo>
                    <a:cubicBezTo>
                      <a:pt x="-2447" y="67151"/>
                      <a:pt x="-1494" y="59626"/>
                      <a:pt x="7174" y="54578"/>
                    </a:cubicBezTo>
                    <a:lnTo>
                      <a:pt x="94613" y="4096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15485" y="55816"/>
                    </a:lnTo>
                    <a:cubicBezTo>
                      <a:pt x="223010" y="60103"/>
                      <a:pt x="222058" y="67722"/>
                      <a:pt x="213390" y="72676"/>
                    </a:cubicBezTo>
                    <a:lnTo>
                      <a:pt x="125950" y="123158"/>
                    </a:lnTo>
                    <a:cubicBezTo>
                      <a:pt x="116997" y="128378"/>
                      <a:pt x="106081" y="128978"/>
                      <a:pt x="96613" y="12477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7" name="Google Shape;687;p7"/>
              <p:cNvSpPr/>
              <p:nvPr/>
            </p:nvSpPr>
            <p:spPr>
              <a:xfrm>
                <a:off x="6024246" y="3661473"/>
                <a:ext cx="220563" cy="12723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38" extrusionOk="0">
                    <a:moveTo>
                      <a:pt x="96899" y="12442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576" y="-902"/>
                      <a:pt x="114397" y="-1359"/>
                      <a:pt x="123760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855" y="123190"/>
                    </a:lnTo>
                    <a:cubicBezTo>
                      <a:pt x="116930" y="128114"/>
                      <a:pt x="106215" y="128571"/>
                      <a:pt x="9689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8" name="Google Shape;688;p7"/>
              <p:cNvSpPr/>
              <p:nvPr/>
            </p:nvSpPr>
            <p:spPr>
              <a:xfrm>
                <a:off x="6154238" y="3736400"/>
                <a:ext cx="220517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0" extrusionOk="0">
                    <a:moveTo>
                      <a:pt x="96733" y="124368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7" y="4163"/>
                    </a:lnTo>
                    <a:cubicBezTo>
                      <a:pt x="103591" y="-914"/>
                      <a:pt x="114430" y="-1371"/>
                      <a:pt x="123784" y="2924"/>
                    </a:cubicBezTo>
                    <a:lnTo>
                      <a:pt x="215510" y="55884"/>
                    </a:lnTo>
                    <a:cubicBezTo>
                      <a:pt x="222939" y="60170"/>
                      <a:pt x="221987" y="67694"/>
                      <a:pt x="213414" y="72647"/>
                    </a:cubicBezTo>
                    <a:lnTo>
                      <a:pt x="125879" y="123225"/>
                    </a:lnTo>
                    <a:cubicBezTo>
                      <a:pt x="116897" y="128226"/>
                      <a:pt x="106077" y="128645"/>
                      <a:pt x="96733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9" name="Google Shape;689;p7"/>
              <p:cNvSpPr/>
              <p:nvPr/>
            </p:nvSpPr>
            <p:spPr>
              <a:xfrm>
                <a:off x="6283993" y="3811354"/>
                <a:ext cx="220563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64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6" y="67131"/>
                      <a:pt x="-1494" y="59606"/>
                      <a:pt x="7174" y="54558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138"/>
                    </a:lnTo>
                    <a:cubicBezTo>
                      <a:pt x="116949" y="128167"/>
                      <a:pt x="106100" y="128624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0" name="Google Shape;690;p7"/>
              <p:cNvSpPr/>
              <p:nvPr/>
            </p:nvSpPr>
            <p:spPr>
              <a:xfrm>
                <a:off x="6413794" y="3886299"/>
                <a:ext cx="220517" cy="127246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46" extrusionOk="0">
                    <a:moveTo>
                      <a:pt x="96733" y="124393"/>
                    </a:moveTo>
                    <a:lnTo>
                      <a:pt x="5008" y="71434"/>
                    </a:lnTo>
                    <a:cubicBezTo>
                      <a:pt x="-2422" y="67147"/>
                      <a:pt x="-1470" y="59622"/>
                      <a:pt x="7103" y="54574"/>
                    </a:cubicBezTo>
                    <a:lnTo>
                      <a:pt x="94638" y="4092"/>
                    </a:lnTo>
                    <a:cubicBezTo>
                      <a:pt x="103610" y="-890"/>
                      <a:pt x="114412" y="-1347"/>
                      <a:pt x="123784" y="2854"/>
                    </a:cubicBezTo>
                    <a:lnTo>
                      <a:pt x="215510" y="55813"/>
                    </a:lnTo>
                    <a:cubicBezTo>
                      <a:pt x="222939" y="60099"/>
                      <a:pt x="221987" y="67623"/>
                      <a:pt x="213414" y="72672"/>
                    </a:cubicBezTo>
                    <a:lnTo>
                      <a:pt x="125880" y="123154"/>
                    </a:lnTo>
                    <a:cubicBezTo>
                      <a:pt x="116898" y="128136"/>
                      <a:pt x="106096" y="128593"/>
                      <a:pt x="96733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1" name="Google Shape;691;p7"/>
              <p:cNvSpPr/>
              <p:nvPr/>
            </p:nvSpPr>
            <p:spPr>
              <a:xfrm>
                <a:off x="6543549" y="3961225"/>
                <a:ext cx="220563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64" extrusionOk="0">
                    <a:moveTo>
                      <a:pt x="96709" y="124333"/>
                    </a:moveTo>
                    <a:lnTo>
                      <a:pt x="5078" y="71469"/>
                    </a:lnTo>
                    <a:cubicBezTo>
                      <a:pt x="-2446" y="67087"/>
                      <a:pt x="-1494" y="59563"/>
                      <a:pt x="7174" y="54609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612"/>
                    </a:cubicBezTo>
                    <a:lnTo>
                      <a:pt x="125950" y="123190"/>
                    </a:lnTo>
                    <a:cubicBezTo>
                      <a:pt x="116940" y="128190"/>
                      <a:pt x="106081" y="128609"/>
                      <a:pt x="96709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2" name="Google Shape;692;p7"/>
              <p:cNvSpPr/>
              <p:nvPr/>
            </p:nvSpPr>
            <p:spPr>
              <a:xfrm>
                <a:off x="6673375" y="4036144"/>
                <a:ext cx="220524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300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6"/>
                      <a:pt x="114416" y="-1344"/>
                      <a:pt x="123760" y="2932"/>
                    </a:cubicBezTo>
                    <a:lnTo>
                      <a:pt x="215485" y="55796"/>
                    </a:lnTo>
                    <a:cubicBezTo>
                      <a:pt x="222915" y="60177"/>
                      <a:pt x="222058" y="67702"/>
                      <a:pt x="213390" y="72655"/>
                    </a:cubicBezTo>
                    <a:lnTo>
                      <a:pt x="125855" y="123138"/>
                    </a:lnTo>
                    <a:cubicBezTo>
                      <a:pt x="116902" y="128215"/>
                      <a:pt x="106062" y="12867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3" name="Google Shape;693;p7"/>
              <p:cNvSpPr/>
              <p:nvPr/>
            </p:nvSpPr>
            <p:spPr>
              <a:xfrm>
                <a:off x="6803525" y="4111089"/>
                <a:ext cx="283033" cy="163345"/>
              </a:xfrm>
              <a:custGeom>
                <a:avLst/>
                <a:gdLst/>
                <a:ahLst/>
                <a:cxnLst/>
                <a:rect l="l" t="t" r="r" b="b"/>
                <a:pathLst>
                  <a:path w="283033" h="163345" extrusionOk="0">
                    <a:moveTo>
                      <a:pt x="159249" y="160492"/>
                    </a:moveTo>
                    <a:lnTo>
                      <a:pt x="5039" y="71433"/>
                    </a:lnTo>
                    <a:cubicBezTo>
                      <a:pt x="-2390" y="67147"/>
                      <a:pt x="-1533" y="59622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4"/>
                    </a:cubicBezTo>
                    <a:lnTo>
                      <a:pt x="278026" y="91912"/>
                    </a:lnTo>
                    <a:cubicBezTo>
                      <a:pt x="285455" y="96198"/>
                      <a:pt x="284503" y="103723"/>
                      <a:pt x="275930" y="108772"/>
                    </a:cubicBezTo>
                    <a:lnTo>
                      <a:pt x="188396" y="159254"/>
                    </a:lnTo>
                    <a:cubicBezTo>
                      <a:pt x="179414" y="164236"/>
                      <a:pt x="168612" y="164693"/>
                      <a:pt x="159249" y="1604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4" name="Google Shape;694;p7"/>
              <p:cNvSpPr/>
              <p:nvPr/>
            </p:nvSpPr>
            <p:spPr>
              <a:xfrm>
                <a:off x="5182617" y="3320721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804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68" y="128234"/>
                      <a:pt x="106148" y="128653"/>
                      <a:pt x="96804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5" name="Google Shape;695;p7"/>
              <p:cNvSpPr/>
              <p:nvPr/>
            </p:nvSpPr>
            <p:spPr>
              <a:xfrm>
                <a:off x="5312634" y="3395587"/>
                <a:ext cx="220563" cy="12754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548" extrusionOk="0">
                    <a:moveTo>
                      <a:pt x="96709" y="12456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6141" y="123424"/>
                    </a:lnTo>
                    <a:cubicBezTo>
                      <a:pt x="117073" y="128491"/>
                      <a:pt x="106138" y="128910"/>
                      <a:pt x="96709" y="12456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6" name="Google Shape;696;p7"/>
              <p:cNvSpPr/>
              <p:nvPr/>
            </p:nvSpPr>
            <p:spPr>
              <a:xfrm>
                <a:off x="5442650" y="3470843"/>
                <a:ext cx="220563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0" extrusionOk="0">
                    <a:moveTo>
                      <a:pt x="96709" y="124368"/>
                    </a:moveTo>
                    <a:lnTo>
                      <a:pt x="5078" y="71504"/>
                    </a:lnTo>
                    <a:cubicBezTo>
                      <a:pt x="-2447" y="67123"/>
                      <a:pt x="-1494" y="59598"/>
                      <a:pt x="7174" y="54645"/>
                    </a:cubicBezTo>
                    <a:lnTo>
                      <a:pt x="94613" y="4163"/>
                    </a:lnTo>
                    <a:cubicBezTo>
                      <a:pt x="103595" y="-914"/>
                      <a:pt x="114473" y="-1371"/>
                      <a:pt x="123855" y="2924"/>
                    </a:cubicBezTo>
                    <a:lnTo>
                      <a:pt x="215485" y="55883"/>
                    </a:lnTo>
                    <a:cubicBezTo>
                      <a:pt x="223010" y="60170"/>
                      <a:pt x="222058" y="67694"/>
                      <a:pt x="213390" y="72647"/>
                    </a:cubicBezTo>
                    <a:lnTo>
                      <a:pt x="125950" y="123225"/>
                    </a:lnTo>
                    <a:cubicBezTo>
                      <a:pt x="116940" y="128226"/>
                      <a:pt x="106081" y="128645"/>
                      <a:pt x="96709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7" name="Google Shape;697;p7"/>
              <p:cNvSpPr/>
              <p:nvPr/>
            </p:nvSpPr>
            <p:spPr>
              <a:xfrm>
                <a:off x="5572666" y="3545935"/>
                <a:ext cx="220563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64" extrusionOk="0">
                    <a:moveTo>
                      <a:pt x="96709" y="124333"/>
                    </a:moveTo>
                    <a:lnTo>
                      <a:pt x="5078" y="71469"/>
                    </a:lnTo>
                    <a:cubicBezTo>
                      <a:pt x="-2447" y="67087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612"/>
                    </a:cubicBezTo>
                    <a:lnTo>
                      <a:pt x="125950" y="123190"/>
                    </a:lnTo>
                    <a:cubicBezTo>
                      <a:pt x="116940" y="128190"/>
                      <a:pt x="106081" y="128609"/>
                      <a:pt x="96709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8" name="Google Shape;698;p7"/>
              <p:cNvSpPr/>
              <p:nvPr/>
            </p:nvSpPr>
            <p:spPr>
              <a:xfrm>
                <a:off x="5701635" y="3620377"/>
                <a:ext cx="220563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0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138"/>
                    </a:lnTo>
                    <a:cubicBezTo>
                      <a:pt x="116968" y="128215"/>
                      <a:pt x="106091" y="12867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9" name="Google Shape;699;p7"/>
              <p:cNvSpPr/>
              <p:nvPr/>
            </p:nvSpPr>
            <p:spPr>
              <a:xfrm>
                <a:off x="5831651" y="3695149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0" name="Google Shape;700;p7"/>
              <p:cNvSpPr/>
              <p:nvPr/>
            </p:nvSpPr>
            <p:spPr>
              <a:xfrm>
                <a:off x="5961667" y="3770491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1" name="Google Shape;701;p7"/>
              <p:cNvSpPr/>
              <p:nvPr/>
            </p:nvSpPr>
            <p:spPr>
              <a:xfrm>
                <a:off x="6091683" y="3845548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5"/>
                      <a:pt x="114416" y="-1345"/>
                      <a:pt x="123760" y="2932"/>
                    </a:cubicBezTo>
                    <a:lnTo>
                      <a:pt x="215486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2" name="Google Shape;702;p7"/>
              <p:cNvSpPr/>
              <p:nvPr/>
            </p:nvSpPr>
            <p:spPr>
              <a:xfrm>
                <a:off x="6221700" y="3920605"/>
                <a:ext cx="220524" cy="127307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307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5"/>
                      <a:pt x="114416" y="-1345"/>
                      <a:pt x="123760" y="2932"/>
                    </a:cubicBezTo>
                    <a:lnTo>
                      <a:pt x="215485" y="55891"/>
                    </a:lnTo>
                    <a:cubicBezTo>
                      <a:pt x="222915" y="60177"/>
                      <a:pt x="222058" y="67702"/>
                      <a:pt x="213390" y="72655"/>
                    </a:cubicBezTo>
                    <a:lnTo>
                      <a:pt x="125855" y="123233"/>
                    </a:lnTo>
                    <a:cubicBezTo>
                      <a:pt x="116873" y="128234"/>
                      <a:pt x="106053" y="12865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3" name="Google Shape;703;p7"/>
              <p:cNvSpPr/>
              <p:nvPr/>
            </p:nvSpPr>
            <p:spPr>
              <a:xfrm>
                <a:off x="6351691" y="3995706"/>
                <a:ext cx="220549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64" extrusionOk="0">
                    <a:moveTo>
                      <a:pt x="96733" y="124333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2082" y="67659"/>
                      <a:pt x="213414" y="72612"/>
                    </a:cubicBezTo>
                    <a:lnTo>
                      <a:pt x="125880" y="123190"/>
                    </a:lnTo>
                    <a:cubicBezTo>
                      <a:pt x="116898" y="128190"/>
                      <a:pt x="106077" y="128609"/>
                      <a:pt x="96733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4" name="Google Shape;704;p7"/>
              <p:cNvSpPr/>
              <p:nvPr/>
            </p:nvSpPr>
            <p:spPr>
              <a:xfrm>
                <a:off x="6481517" y="4070763"/>
                <a:ext cx="220517" cy="127215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15" extrusionOk="0">
                    <a:moveTo>
                      <a:pt x="96924" y="124333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09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612"/>
                    </a:cubicBezTo>
                    <a:lnTo>
                      <a:pt x="125880" y="123190"/>
                    </a:lnTo>
                    <a:cubicBezTo>
                      <a:pt x="116955" y="128124"/>
                      <a:pt x="106210" y="128543"/>
                      <a:pt x="96924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5" name="Google Shape;705;p7"/>
              <p:cNvSpPr/>
              <p:nvPr/>
            </p:nvSpPr>
            <p:spPr>
              <a:xfrm>
                <a:off x="6611724" y="4145820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10"/>
                    </a:cubicBezTo>
                    <a:lnTo>
                      <a:pt x="94637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79" y="123190"/>
                    </a:lnTo>
                    <a:cubicBezTo>
                      <a:pt x="116897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6" name="Google Shape;706;p7"/>
              <p:cNvSpPr/>
              <p:nvPr/>
            </p:nvSpPr>
            <p:spPr>
              <a:xfrm>
                <a:off x="4990117" y="3209572"/>
                <a:ext cx="283047" cy="163399"/>
              </a:xfrm>
              <a:custGeom>
                <a:avLst/>
                <a:gdLst/>
                <a:ahLst/>
                <a:cxnLst/>
                <a:rect l="l" t="t" r="r" b="b"/>
                <a:pathLst>
                  <a:path w="283047" h="163399" extrusionOk="0">
                    <a:moveTo>
                      <a:pt x="159288" y="160468"/>
                    </a:moveTo>
                    <a:lnTo>
                      <a:pt x="5078" y="71504"/>
                    </a:lnTo>
                    <a:cubicBezTo>
                      <a:pt x="-2447" y="67123"/>
                      <a:pt x="-1494" y="59598"/>
                      <a:pt x="7174" y="54645"/>
                    </a:cubicBezTo>
                    <a:lnTo>
                      <a:pt x="94613" y="4163"/>
                    </a:lnTo>
                    <a:cubicBezTo>
                      <a:pt x="103595" y="-914"/>
                      <a:pt x="114473" y="-1371"/>
                      <a:pt x="123855" y="2924"/>
                    </a:cubicBezTo>
                    <a:lnTo>
                      <a:pt x="277969" y="91888"/>
                    </a:lnTo>
                    <a:cubicBezTo>
                      <a:pt x="285494" y="96269"/>
                      <a:pt x="284542" y="103794"/>
                      <a:pt x="275874" y="108747"/>
                    </a:cubicBezTo>
                    <a:lnTo>
                      <a:pt x="188434" y="159325"/>
                    </a:lnTo>
                    <a:cubicBezTo>
                      <a:pt x="179452" y="164325"/>
                      <a:pt x="168632" y="164745"/>
                      <a:pt x="159288" y="1604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7" name="Google Shape;707;p7"/>
              <p:cNvSpPr/>
              <p:nvPr/>
            </p:nvSpPr>
            <p:spPr>
              <a:xfrm>
                <a:off x="6648640" y="4220618"/>
                <a:ext cx="313122" cy="199558"/>
              </a:xfrm>
              <a:custGeom>
                <a:avLst/>
                <a:gdLst/>
                <a:ahLst/>
                <a:cxnLst/>
                <a:rect l="l" t="t" r="r" b="b"/>
                <a:pathLst>
                  <a:path w="313122" h="199558" extrusionOk="0">
                    <a:moveTo>
                      <a:pt x="307467" y="56107"/>
                    </a:moveTo>
                    <a:lnTo>
                      <a:pt x="215836" y="3243"/>
                    </a:lnTo>
                    <a:cubicBezTo>
                      <a:pt x="207274" y="-1081"/>
                      <a:pt x="197158" y="-1081"/>
                      <a:pt x="188595" y="3243"/>
                    </a:cubicBezTo>
                    <a:lnTo>
                      <a:pt x="96107" y="56107"/>
                    </a:lnTo>
                    <a:cubicBezTo>
                      <a:pt x="91764" y="57564"/>
                      <a:pt x="89430" y="62260"/>
                      <a:pt x="90878" y="66594"/>
                    </a:cubicBezTo>
                    <a:cubicBezTo>
                      <a:pt x="91707" y="69061"/>
                      <a:pt x="93640" y="70994"/>
                      <a:pt x="96107" y="71823"/>
                    </a:cubicBezTo>
                    <a:lnTo>
                      <a:pt x="103442" y="76014"/>
                    </a:lnTo>
                    <a:cubicBezTo>
                      <a:pt x="107442" y="77329"/>
                      <a:pt x="109614" y="81634"/>
                      <a:pt x="108299" y="85635"/>
                    </a:cubicBezTo>
                    <a:cubicBezTo>
                      <a:pt x="107547" y="87930"/>
                      <a:pt x="105737" y="89740"/>
                      <a:pt x="103442" y="90492"/>
                    </a:cubicBezTo>
                    <a:lnTo>
                      <a:pt x="5715" y="146880"/>
                    </a:lnTo>
                    <a:cubicBezTo>
                      <a:pt x="-1905" y="151262"/>
                      <a:pt x="-1905" y="158310"/>
                      <a:pt x="5715" y="162596"/>
                    </a:cubicBezTo>
                    <a:lnTo>
                      <a:pt x="64103" y="196315"/>
                    </a:lnTo>
                    <a:cubicBezTo>
                      <a:pt x="72666" y="200639"/>
                      <a:pt x="82782" y="200639"/>
                      <a:pt x="91345" y="196315"/>
                    </a:cubicBezTo>
                    <a:lnTo>
                      <a:pt x="182690" y="143546"/>
                    </a:lnTo>
                    <a:lnTo>
                      <a:pt x="201740" y="132593"/>
                    </a:lnTo>
                    <a:lnTo>
                      <a:pt x="215360" y="124782"/>
                    </a:lnTo>
                    <a:lnTo>
                      <a:pt x="229076" y="116877"/>
                    </a:lnTo>
                    <a:lnTo>
                      <a:pt x="307848" y="71347"/>
                    </a:lnTo>
                    <a:cubicBezTo>
                      <a:pt x="314896" y="67061"/>
                      <a:pt x="314992" y="60108"/>
                      <a:pt x="307467" y="5610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8" name="Google Shape;708;p7"/>
              <p:cNvSpPr/>
              <p:nvPr/>
            </p:nvSpPr>
            <p:spPr>
              <a:xfrm>
                <a:off x="4613284" y="3427765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2"/>
                    </a:moveTo>
                    <a:lnTo>
                      <a:pt x="5007" y="71433"/>
                    </a:lnTo>
                    <a:cubicBezTo>
                      <a:pt x="-2422" y="67147"/>
                      <a:pt x="-1470" y="59623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3"/>
                    </a:cubicBezTo>
                    <a:lnTo>
                      <a:pt x="215510" y="55812"/>
                    </a:lnTo>
                    <a:cubicBezTo>
                      <a:pt x="222939" y="60194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3"/>
                      <a:pt x="106096" y="128641"/>
                      <a:pt x="96733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9" name="Google Shape;709;p7"/>
              <p:cNvSpPr/>
              <p:nvPr/>
            </p:nvSpPr>
            <p:spPr>
              <a:xfrm>
                <a:off x="4742658" y="3502501"/>
                <a:ext cx="220563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1" extrusionOk="0">
                    <a:moveTo>
                      <a:pt x="96709" y="124428"/>
                    </a:moveTo>
                    <a:lnTo>
                      <a:pt x="5078" y="71469"/>
                    </a:lnTo>
                    <a:cubicBezTo>
                      <a:pt x="-2447" y="67087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950" y="123190"/>
                    </a:lnTo>
                    <a:cubicBezTo>
                      <a:pt x="116940" y="128171"/>
                      <a:pt x="106110" y="128628"/>
                      <a:pt x="9670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0" name="Google Shape;710;p7"/>
              <p:cNvSpPr/>
              <p:nvPr/>
            </p:nvSpPr>
            <p:spPr>
              <a:xfrm>
                <a:off x="4871721" y="3577213"/>
                <a:ext cx="220563" cy="127189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189" extrusionOk="0">
                    <a:moveTo>
                      <a:pt x="97090" y="124392"/>
                    </a:moveTo>
                    <a:lnTo>
                      <a:pt x="5078" y="71433"/>
                    </a:lnTo>
                    <a:cubicBezTo>
                      <a:pt x="-2447" y="67147"/>
                      <a:pt x="-1494" y="59623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3"/>
                    </a:cubicBezTo>
                    <a:lnTo>
                      <a:pt x="215485" y="55813"/>
                    </a:lnTo>
                    <a:cubicBezTo>
                      <a:pt x="223010" y="60099"/>
                      <a:pt x="222058" y="67719"/>
                      <a:pt x="213390" y="72672"/>
                    </a:cubicBezTo>
                    <a:lnTo>
                      <a:pt x="125950" y="123154"/>
                    </a:lnTo>
                    <a:cubicBezTo>
                      <a:pt x="117054" y="128060"/>
                      <a:pt x="106376" y="128517"/>
                      <a:pt x="97090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1" name="Google Shape;711;p7"/>
              <p:cNvSpPr/>
              <p:nvPr/>
            </p:nvSpPr>
            <p:spPr>
              <a:xfrm>
                <a:off x="5974216" y="4213507"/>
                <a:ext cx="220549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300" extrusionOk="0">
                    <a:moveTo>
                      <a:pt x="96733" y="124368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8" y="4162"/>
                    </a:lnTo>
                    <a:cubicBezTo>
                      <a:pt x="103591" y="-914"/>
                      <a:pt x="114430" y="-1371"/>
                      <a:pt x="123784" y="2924"/>
                    </a:cubicBezTo>
                    <a:lnTo>
                      <a:pt x="215510" y="55883"/>
                    </a:lnTo>
                    <a:cubicBezTo>
                      <a:pt x="222939" y="60170"/>
                      <a:pt x="222082" y="67694"/>
                      <a:pt x="213414" y="72647"/>
                    </a:cubicBezTo>
                    <a:lnTo>
                      <a:pt x="125879" y="123225"/>
                    </a:lnTo>
                    <a:cubicBezTo>
                      <a:pt x="116897" y="128226"/>
                      <a:pt x="106077" y="128645"/>
                      <a:pt x="96733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2" name="Google Shape;712;p7"/>
              <p:cNvSpPr/>
              <p:nvPr/>
            </p:nvSpPr>
            <p:spPr>
              <a:xfrm>
                <a:off x="6104041" y="4288254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2"/>
                    </a:moveTo>
                    <a:lnTo>
                      <a:pt x="5007" y="71433"/>
                    </a:lnTo>
                    <a:cubicBezTo>
                      <a:pt x="-2422" y="67147"/>
                      <a:pt x="-1470" y="59622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4"/>
                    </a:cubicBezTo>
                    <a:lnTo>
                      <a:pt x="215510" y="55813"/>
                    </a:lnTo>
                    <a:cubicBezTo>
                      <a:pt x="222939" y="60099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6" y="128183"/>
                      <a:pt x="106096" y="128641"/>
                      <a:pt x="96733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3" name="Google Shape;713;p7"/>
              <p:cNvSpPr/>
              <p:nvPr/>
            </p:nvSpPr>
            <p:spPr>
              <a:xfrm>
                <a:off x="6233034" y="4362946"/>
                <a:ext cx="220563" cy="12735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51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6"/>
                      <a:pt x="114482" y="-1344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328"/>
                    </a:lnTo>
                    <a:cubicBezTo>
                      <a:pt x="116920" y="128300"/>
                      <a:pt x="106072" y="128681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4" name="Google Shape;714;p7"/>
              <p:cNvSpPr/>
              <p:nvPr/>
            </p:nvSpPr>
            <p:spPr>
              <a:xfrm>
                <a:off x="6362479" y="4438082"/>
                <a:ext cx="220563" cy="127246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46" extrusionOk="0">
                    <a:moveTo>
                      <a:pt x="96709" y="124393"/>
                    </a:moveTo>
                    <a:lnTo>
                      <a:pt x="5078" y="71434"/>
                    </a:lnTo>
                    <a:cubicBezTo>
                      <a:pt x="-2447" y="67147"/>
                      <a:pt x="-1494" y="59623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3"/>
                    </a:cubicBezTo>
                    <a:lnTo>
                      <a:pt x="215485" y="55812"/>
                    </a:lnTo>
                    <a:cubicBezTo>
                      <a:pt x="223010" y="60099"/>
                      <a:pt x="222058" y="67624"/>
                      <a:pt x="213390" y="72672"/>
                    </a:cubicBezTo>
                    <a:lnTo>
                      <a:pt x="125950" y="123154"/>
                    </a:lnTo>
                    <a:cubicBezTo>
                      <a:pt x="116940" y="128136"/>
                      <a:pt x="106110" y="128593"/>
                      <a:pt x="96709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5" name="Google Shape;715;p7"/>
              <p:cNvSpPr/>
              <p:nvPr/>
            </p:nvSpPr>
            <p:spPr>
              <a:xfrm>
                <a:off x="5001523" y="3651913"/>
                <a:ext cx="253854" cy="146540"/>
              </a:xfrm>
              <a:custGeom>
                <a:avLst/>
                <a:gdLst/>
                <a:ahLst/>
                <a:cxnLst/>
                <a:rect l="l" t="t" r="r" b="b"/>
                <a:pathLst>
                  <a:path w="253854" h="146540" extrusionOk="0">
                    <a:moveTo>
                      <a:pt x="130071" y="143609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8" y="4163"/>
                    </a:lnTo>
                    <a:cubicBezTo>
                      <a:pt x="103591" y="-914"/>
                      <a:pt x="114431" y="-1371"/>
                      <a:pt x="123784" y="2924"/>
                    </a:cubicBezTo>
                    <a:lnTo>
                      <a:pt x="248847" y="75124"/>
                    </a:lnTo>
                    <a:cubicBezTo>
                      <a:pt x="256277" y="79410"/>
                      <a:pt x="255324" y="86935"/>
                      <a:pt x="246752" y="91888"/>
                    </a:cubicBezTo>
                    <a:lnTo>
                      <a:pt x="159217" y="142465"/>
                    </a:lnTo>
                    <a:cubicBezTo>
                      <a:pt x="150235" y="147466"/>
                      <a:pt x="139415" y="147885"/>
                      <a:pt x="130071" y="143609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6" name="Google Shape;716;p7"/>
              <p:cNvSpPr/>
              <p:nvPr/>
            </p:nvSpPr>
            <p:spPr>
              <a:xfrm>
                <a:off x="5811458" y="4119562"/>
                <a:ext cx="253901" cy="146525"/>
              </a:xfrm>
              <a:custGeom>
                <a:avLst/>
                <a:gdLst/>
                <a:ahLst/>
                <a:cxnLst/>
                <a:rect l="l" t="t" r="r" b="b"/>
                <a:pathLst>
                  <a:path w="253901" h="146525" extrusionOk="0">
                    <a:moveTo>
                      <a:pt x="130046" y="143637"/>
                    </a:moveTo>
                    <a:lnTo>
                      <a:pt x="5078" y="71437"/>
                    </a:lnTo>
                    <a:cubicBezTo>
                      <a:pt x="-2447" y="67151"/>
                      <a:pt x="-1494" y="59626"/>
                      <a:pt x="7174" y="54578"/>
                    </a:cubicBezTo>
                    <a:lnTo>
                      <a:pt x="94613" y="4096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48823" y="75057"/>
                    </a:lnTo>
                    <a:cubicBezTo>
                      <a:pt x="256348" y="79343"/>
                      <a:pt x="255395" y="86963"/>
                      <a:pt x="246727" y="91916"/>
                    </a:cubicBezTo>
                    <a:lnTo>
                      <a:pt x="159288" y="142399"/>
                    </a:lnTo>
                    <a:cubicBezTo>
                      <a:pt x="150287" y="147428"/>
                      <a:pt x="139438" y="147885"/>
                      <a:pt x="130046" y="14363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7" name="Google Shape;717;p7"/>
              <p:cNvSpPr/>
              <p:nvPr/>
            </p:nvSpPr>
            <p:spPr>
              <a:xfrm>
                <a:off x="5164178" y="3745900"/>
                <a:ext cx="738494" cy="426244"/>
              </a:xfrm>
              <a:custGeom>
                <a:avLst/>
                <a:gdLst/>
                <a:ahLst/>
                <a:cxnLst/>
                <a:rect l="l" t="t" r="r" b="b"/>
                <a:pathLst>
                  <a:path w="738494" h="426244" extrusionOk="0">
                    <a:moveTo>
                      <a:pt x="614639" y="423287"/>
                    </a:moveTo>
                    <a:lnTo>
                      <a:pt x="5039" y="71433"/>
                    </a:lnTo>
                    <a:cubicBezTo>
                      <a:pt x="-2390" y="67147"/>
                      <a:pt x="-1533" y="59622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4"/>
                    </a:cubicBezTo>
                    <a:lnTo>
                      <a:pt x="733416" y="354802"/>
                    </a:lnTo>
                    <a:cubicBezTo>
                      <a:pt x="740941" y="359089"/>
                      <a:pt x="739989" y="366613"/>
                      <a:pt x="731321" y="371566"/>
                    </a:cubicBezTo>
                    <a:lnTo>
                      <a:pt x="643881" y="422144"/>
                    </a:lnTo>
                    <a:cubicBezTo>
                      <a:pt x="634880" y="427173"/>
                      <a:pt x="624012" y="427602"/>
                      <a:pt x="614639" y="42328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8" name="Google Shape;718;p7"/>
              <p:cNvSpPr/>
              <p:nvPr/>
            </p:nvSpPr>
            <p:spPr>
              <a:xfrm>
                <a:off x="5092169" y="3413764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392"/>
                    </a:moveTo>
                    <a:lnTo>
                      <a:pt x="5039" y="71433"/>
                    </a:lnTo>
                    <a:cubicBezTo>
                      <a:pt x="-2390" y="67147"/>
                      <a:pt x="-1533" y="59623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3"/>
                    </a:cubicBezTo>
                    <a:lnTo>
                      <a:pt x="215447" y="55812"/>
                    </a:lnTo>
                    <a:cubicBezTo>
                      <a:pt x="222972" y="60099"/>
                      <a:pt x="222019" y="67719"/>
                      <a:pt x="213351" y="72672"/>
                    </a:cubicBezTo>
                    <a:lnTo>
                      <a:pt x="125912" y="123154"/>
                    </a:lnTo>
                    <a:cubicBezTo>
                      <a:pt x="116949" y="128183"/>
                      <a:pt x="106128" y="128641"/>
                      <a:pt x="96765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9" name="Google Shape;719;p7"/>
              <p:cNvSpPr/>
              <p:nvPr/>
            </p:nvSpPr>
            <p:spPr>
              <a:xfrm>
                <a:off x="5221804" y="3488595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428"/>
                    </a:moveTo>
                    <a:lnTo>
                      <a:pt x="5039" y="71469"/>
                    </a:lnTo>
                    <a:cubicBezTo>
                      <a:pt x="-2390" y="67183"/>
                      <a:pt x="-1533" y="59563"/>
                      <a:pt x="7135" y="54610"/>
                    </a:cubicBezTo>
                    <a:lnTo>
                      <a:pt x="94670" y="4127"/>
                    </a:lnTo>
                    <a:cubicBezTo>
                      <a:pt x="103633" y="-902"/>
                      <a:pt x="114453" y="-1359"/>
                      <a:pt x="123816" y="2889"/>
                    </a:cubicBezTo>
                    <a:lnTo>
                      <a:pt x="215447" y="55848"/>
                    </a:lnTo>
                    <a:cubicBezTo>
                      <a:pt x="222972" y="60134"/>
                      <a:pt x="222019" y="67659"/>
                      <a:pt x="213351" y="72707"/>
                    </a:cubicBezTo>
                    <a:lnTo>
                      <a:pt x="125912" y="123190"/>
                    </a:lnTo>
                    <a:cubicBezTo>
                      <a:pt x="116930" y="128171"/>
                      <a:pt x="106128" y="128628"/>
                      <a:pt x="96765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0" name="Google Shape;720;p7"/>
              <p:cNvSpPr/>
              <p:nvPr/>
            </p:nvSpPr>
            <p:spPr>
              <a:xfrm>
                <a:off x="5351534" y="3563461"/>
                <a:ext cx="220549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64" extrusionOk="0">
                    <a:moveTo>
                      <a:pt x="96765" y="124333"/>
                    </a:moveTo>
                    <a:lnTo>
                      <a:pt x="5039" y="71469"/>
                    </a:lnTo>
                    <a:cubicBezTo>
                      <a:pt x="-2390" y="67087"/>
                      <a:pt x="-1533" y="59563"/>
                      <a:pt x="7135" y="54610"/>
                    </a:cubicBezTo>
                    <a:lnTo>
                      <a:pt x="94670" y="4127"/>
                    </a:lnTo>
                    <a:cubicBezTo>
                      <a:pt x="103633" y="-902"/>
                      <a:pt x="114453" y="-1359"/>
                      <a:pt x="123816" y="2889"/>
                    </a:cubicBezTo>
                    <a:lnTo>
                      <a:pt x="215542" y="55848"/>
                    </a:lnTo>
                    <a:cubicBezTo>
                      <a:pt x="222972" y="60134"/>
                      <a:pt x="222019" y="67659"/>
                      <a:pt x="213447" y="72707"/>
                    </a:cubicBezTo>
                    <a:lnTo>
                      <a:pt x="125912" y="123190"/>
                    </a:lnTo>
                    <a:cubicBezTo>
                      <a:pt x="116930" y="128190"/>
                      <a:pt x="106109" y="128609"/>
                      <a:pt x="96765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1" name="Google Shape;721;p7"/>
              <p:cNvSpPr/>
              <p:nvPr/>
            </p:nvSpPr>
            <p:spPr>
              <a:xfrm>
                <a:off x="5481392" y="3638284"/>
                <a:ext cx="220517" cy="127225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25" extrusionOk="0">
                    <a:moveTo>
                      <a:pt x="96447" y="124090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8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6774" y="128234"/>
                      <a:pt x="105830" y="128557"/>
                      <a:pt x="96447" y="124090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2" name="Google Shape;722;p7"/>
              <p:cNvSpPr/>
              <p:nvPr/>
            </p:nvSpPr>
            <p:spPr>
              <a:xfrm>
                <a:off x="5610742" y="3713151"/>
                <a:ext cx="220517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64" extrusionOk="0">
                    <a:moveTo>
                      <a:pt x="96733" y="124376"/>
                    </a:moveTo>
                    <a:lnTo>
                      <a:pt x="5007" y="71417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6"/>
                      <a:pt x="114440" y="-1344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7"/>
                      <a:pt x="221987" y="67702"/>
                      <a:pt x="213414" y="72655"/>
                    </a:cubicBezTo>
                    <a:lnTo>
                      <a:pt x="125880" y="123138"/>
                    </a:lnTo>
                    <a:cubicBezTo>
                      <a:pt x="116917" y="128167"/>
                      <a:pt x="106096" y="128624"/>
                      <a:pt x="96733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3" name="Google Shape;723;p7"/>
              <p:cNvSpPr/>
              <p:nvPr/>
            </p:nvSpPr>
            <p:spPr>
              <a:xfrm>
                <a:off x="5740377" y="3788001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3"/>
                    </a:moveTo>
                    <a:lnTo>
                      <a:pt x="5007" y="71434"/>
                    </a:lnTo>
                    <a:cubicBezTo>
                      <a:pt x="-2422" y="67147"/>
                      <a:pt x="-1470" y="59623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3"/>
                    </a:cubicBezTo>
                    <a:lnTo>
                      <a:pt x="215510" y="55812"/>
                    </a:lnTo>
                    <a:cubicBezTo>
                      <a:pt x="222939" y="60099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4"/>
                      <a:pt x="106096" y="128641"/>
                      <a:pt x="96733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4" name="Google Shape;724;p7"/>
              <p:cNvSpPr/>
              <p:nvPr/>
            </p:nvSpPr>
            <p:spPr>
              <a:xfrm>
                <a:off x="5870012" y="3862832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183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907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5" name="Google Shape;725;p7"/>
              <p:cNvSpPr/>
              <p:nvPr/>
            </p:nvSpPr>
            <p:spPr>
              <a:xfrm>
                <a:off x="5999266" y="3937698"/>
                <a:ext cx="220549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2082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898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6" name="Google Shape;726;p7"/>
              <p:cNvSpPr/>
              <p:nvPr/>
            </p:nvSpPr>
            <p:spPr>
              <a:xfrm>
                <a:off x="6129021" y="4012522"/>
                <a:ext cx="220524" cy="127237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37" extrusionOk="0">
                    <a:moveTo>
                      <a:pt x="96994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5"/>
                      <a:pt x="114416" y="-1345"/>
                      <a:pt x="123760" y="2932"/>
                    </a:cubicBezTo>
                    <a:lnTo>
                      <a:pt x="215485" y="55796"/>
                    </a:lnTo>
                    <a:cubicBezTo>
                      <a:pt x="222915" y="60177"/>
                      <a:pt x="222058" y="67702"/>
                      <a:pt x="213390" y="72655"/>
                    </a:cubicBezTo>
                    <a:lnTo>
                      <a:pt x="125855" y="123233"/>
                    </a:lnTo>
                    <a:cubicBezTo>
                      <a:pt x="116949" y="128138"/>
                      <a:pt x="106262" y="128557"/>
                      <a:pt x="96994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7" name="Google Shape;727;p7"/>
              <p:cNvSpPr/>
              <p:nvPr/>
            </p:nvSpPr>
            <p:spPr>
              <a:xfrm>
                <a:off x="6258942" y="4087388"/>
                <a:ext cx="220563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0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7" y="67131"/>
                      <a:pt x="-1494" y="59606"/>
                      <a:pt x="7173" y="54653"/>
                    </a:cubicBezTo>
                    <a:lnTo>
                      <a:pt x="94613" y="4075"/>
                    </a:lnTo>
                    <a:cubicBezTo>
                      <a:pt x="103595" y="-925"/>
                      <a:pt x="114415" y="-1345"/>
                      <a:pt x="123760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138"/>
                    </a:lnTo>
                    <a:cubicBezTo>
                      <a:pt x="116968" y="128215"/>
                      <a:pt x="106091" y="12867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8" name="Google Shape;728;p7"/>
              <p:cNvSpPr/>
              <p:nvPr/>
            </p:nvSpPr>
            <p:spPr>
              <a:xfrm>
                <a:off x="6388578" y="4161853"/>
                <a:ext cx="220563" cy="127285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5" extrusionOk="0">
                    <a:moveTo>
                      <a:pt x="96709" y="124396"/>
                    </a:moveTo>
                    <a:lnTo>
                      <a:pt x="5078" y="71437"/>
                    </a:lnTo>
                    <a:cubicBezTo>
                      <a:pt x="-2447" y="67151"/>
                      <a:pt x="-1494" y="59627"/>
                      <a:pt x="7174" y="54578"/>
                    </a:cubicBezTo>
                    <a:lnTo>
                      <a:pt x="94613" y="4096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15485" y="55816"/>
                    </a:lnTo>
                    <a:cubicBezTo>
                      <a:pt x="223010" y="60103"/>
                      <a:pt x="222058" y="67723"/>
                      <a:pt x="213390" y="72676"/>
                    </a:cubicBezTo>
                    <a:lnTo>
                      <a:pt x="125950" y="123158"/>
                    </a:lnTo>
                    <a:cubicBezTo>
                      <a:pt x="116949" y="128187"/>
                      <a:pt x="106100" y="128645"/>
                      <a:pt x="96709" y="12439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9" name="Google Shape;729;p7"/>
              <p:cNvSpPr/>
              <p:nvPr/>
            </p:nvSpPr>
            <p:spPr>
              <a:xfrm>
                <a:off x="6518213" y="4237101"/>
                <a:ext cx="221039" cy="127370"/>
              </a:xfrm>
              <a:custGeom>
                <a:avLst/>
                <a:gdLst/>
                <a:ahLst/>
                <a:cxnLst/>
                <a:rect l="l" t="t" r="r" b="b"/>
                <a:pathLst>
                  <a:path w="221039" h="127370" extrusionOk="0">
                    <a:moveTo>
                      <a:pt x="96709" y="124396"/>
                    </a:moveTo>
                    <a:lnTo>
                      <a:pt x="5078" y="71437"/>
                    </a:lnTo>
                    <a:cubicBezTo>
                      <a:pt x="-2447" y="67151"/>
                      <a:pt x="-1494" y="59626"/>
                      <a:pt x="7173" y="54578"/>
                    </a:cubicBezTo>
                    <a:lnTo>
                      <a:pt x="94613" y="4095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15962" y="55816"/>
                    </a:lnTo>
                    <a:cubicBezTo>
                      <a:pt x="223486" y="60103"/>
                      <a:pt x="222534" y="67627"/>
                      <a:pt x="213866" y="72676"/>
                    </a:cubicBezTo>
                    <a:lnTo>
                      <a:pt x="126427" y="123158"/>
                    </a:lnTo>
                    <a:cubicBezTo>
                      <a:pt x="117292" y="128302"/>
                      <a:pt x="106243" y="128759"/>
                      <a:pt x="96709" y="12439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0" name="Google Shape;730;p7"/>
              <p:cNvSpPr/>
              <p:nvPr/>
            </p:nvSpPr>
            <p:spPr>
              <a:xfrm>
                <a:off x="4864578" y="3282378"/>
                <a:ext cx="318480" cy="183800"/>
              </a:xfrm>
              <a:custGeom>
                <a:avLst/>
                <a:gdLst/>
                <a:ahLst/>
                <a:cxnLst/>
                <a:rect l="l" t="t" r="r" b="b"/>
                <a:pathLst>
                  <a:path w="318480" h="183800" extrusionOk="0">
                    <a:moveTo>
                      <a:pt x="194721" y="180911"/>
                    </a:moveTo>
                    <a:lnTo>
                      <a:pt x="5078" y="71469"/>
                    </a:lnTo>
                    <a:cubicBezTo>
                      <a:pt x="-2447" y="67087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313402" y="112331"/>
                    </a:lnTo>
                    <a:cubicBezTo>
                      <a:pt x="320927" y="116713"/>
                      <a:pt x="319975" y="124237"/>
                      <a:pt x="311307" y="129190"/>
                    </a:cubicBezTo>
                    <a:lnTo>
                      <a:pt x="223867" y="179673"/>
                    </a:lnTo>
                    <a:cubicBezTo>
                      <a:pt x="214904" y="184702"/>
                      <a:pt x="204084" y="185159"/>
                      <a:pt x="194721" y="180911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1" name="Google Shape;731;p7"/>
              <p:cNvSpPr/>
              <p:nvPr/>
            </p:nvSpPr>
            <p:spPr>
              <a:xfrm>
                <a:off x="4902011" y="3449213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6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3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2" name="Google Shape;732;p7"/>
              <p:cNvSpPr/>
              <p:nvPr/>
            </p:nvSpPr>
            <p:spPr>
              <a:xfrm>
                <a:off x="5031646" y="3523682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09" y="124393"/>
                    </a:moveTo>
                    <a:lnTo>
                      <a:pt x="5078" y="71434"/>
                    </a:lnTo>
                    <a:cubicBezTo>
                      <a:pt x="-2447" y="67147"/>
                      <a:pt x="-1494" y="59623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3"/>
                    </a:cubicBezTo>
                    <a:lnTo>
                      <a:pt x="215485" y="55812"/>
                    </a:lnTo>
                    <a:cubicBezTo>
                      <a:pt x="222915" y="60099"/>
                      <a:pt x="222058" y="67719"/>
                      <a:pt x="213390" y="72672"/>
                    </a:cubicBezTo>
                    <a:lnTo>
                      <a:pt x="125855" y="123154"/>
                    </a:lnTo>
                    <a:cubicBezTo>
                      <a:pt x="116892" y="128184"/>
                      <a:pt x="106072" y="128641"/>
                      <a:pt x="96709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3" name="Google Shape;733;p7"/>
              <p:cNvSpPr/>
              <p:nvPr/>
            </p:nvSpPr>
            <p:spPr>
              <a:xfrm>
                <a:off x="5161066" y="3598894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183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898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4" name="Google Shape;734;p7"/>
              <p:cNvSpPr/>
              <p:nvPr/>
            </p:nvSpPr>
            <p:spPr>
              <a:xfrm>
                <a:off x="5290892" y="3673717"/>
                <a:ext cx="220517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8" extrusionOk="0">
                    <a:moveTo>
                      <a:pt x="96733" y="124376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8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6897" y="128234"/>
                      <a:pt x="106077" y="128653"/>
                      <a:pt x="96733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5" name="Google Shape;735;p7"/>
              <p:cNvSpPr/>
              <p:nvPr/>
            </p:nvSpPr>
            <p:spPr>
              <a:xfrm>
                <a:off x="5420495" y="3748758"/>
                <a:ext cx="220334" cy="127131"/>
              </a:xfrm>
              <a:custGeom>
                <a:avLst/>
                <a:gdLst/>
                <a:ahLst/>
                <a:cxnLst/>
                <a:rect l="l" t="t" r="r" b="b"/>
                <a:pathLst>
                  <a:path w="220334" h="127131" extrusionOk="0">
                    <a:moveTo>
                      <a:pt x="96765" y="124202"/>
                    </a:moveTo>
                    <a:lnTo>
                      <a:pt x="5039" y="71243"/>
                    </a:lnTo>
                    <a:cubicBezTo>
                      <a:pt x="-2390" y="66957"/>
                      <a:pt x="-1533" y="59432"/>
                      <a:pt x="7135" y="54384"/>
                    </a:cubicBezTo>
                    <a:lnTo>
                      <a:pt x="94479" y="4092"/>
                    </a:lnTo>
                    <a:cubicBezTo>
                      <a:pt x="103461" y="-890"/>
                      <a:pt x="114263" y="-1347"/>
                      <a:pt x="123626" y="2854"/>
                    </a:cubicBezTo>
                    <a:lnTo>
                      <a:pt x="215256" y="55813"/>
                    </a:lnTo>
                    <a:cubicBezTo>
                      <a:pt x="222781" y="60099"/>
                      <a:pt x="221828" y="67719"/>
                      <a:pt x="213161" y="72672"/>
                    </a:cubicBezTo>
                    <a:lnTo>
                      <a:pt x="125721" y="123154"/>
                    </a:lnTo>
                    <a:cubicBezTo>
                      <a:pt x="116777" y="128060"/>
                      <a:pt x="106043" y="128450"/>
                      <a:pt x="96765" y="12420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6" name="Google Shape;736;p7"/>
              <p:cNvSpPr/>
              <p:nvPr/>
            </p:nvSpPr>
            <p:spPr>
              <a:xfrm>
                <a:off x="5550092" y="3823398"/>
                <a:ext cx="220563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1" extrusionOk="0">
                    <a:moveTo>
                      <a:pt x="96709" y="12442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950" y="123190"/>
                    </a:lnTo>
                    <a:cubicBezTo>
                      <a:pt x="116940" y="128171"/>
                      <a:pt x="106110" y="128628"/>
                      <a:pt x="9670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7" name="Google Shape;737;p7"/>
              <p:cNvSpPr/>
              <p:nvPr/>
            </p:nvSpPr>
            <p:spPr>
              <a:xfrm>
                <a:off x="5679727" y="3898222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8" name="Google Shape;738;p7"/>
              <p:cNvSpPr/>
              <p:nvPr/>
            </p:nvSpPr>
            <p:spPr>
              <a:xfrm>
                <a:off x="5809362" y="3973072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09" y="124392"/>
                    </a:moveTo>
                    <a:lnTo>
                      <a:pt x="5078" y="71433"/>
                    </a:lnTo>
                    <a:cubicBezTo>
                      <a:pt x="-2447" y="67147"/>
                      <a:pt x="-1494" y="59622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4"/>
                    </a:cubicBezTo>
                    <a:lnTo>
                      <a:pt x="215485" y="55813"/>
                    </a:lnTo>
                    <a:cubicBezTo>
                      <a:pt x="222915" y="60194"/>
                      <a:pt x="222058" y="67719"/>
                      <a:pt x="213390" y="72672"/>
                    </a:cubicBezTo>
                    <a:lnTo>
                      <a:pt x="125855" y="123154"/>
                    </a:lnTo>
                    <a:cubicBezTo>
                      <a:pt x="116892" y="128183"/>
                      <a:pt x="106072" y="128641"/>
                      <a:pt x="96709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9" name="Google Shape;739;p7"/>
              <p:cNvSpPr/>
              <p:nvPr/>
            </p:nvSpPr>
            <p:spPr>
              <a:xfrm>
                <a:off x="5938592" y="4047903"/>
                <a:ext cx="220517" cy="126979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6979" extrusionOk="0">
                    <a:moveTo>
                      <a:pt x="97114" y="124047"/>
                    </a:moveTo>
                    <a:lnTo>
                      <a:pt x="5007" y="71469"/>
                    </a:lnTo>
                    <a:cubicBezTo>
                      <a:pt x="-2422" y="67183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945" y="127924"/>
                      <a:pt x="106315" y="128238"/>
                      <a:pt x="97114" y="12404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0" name="Google Shape;740;p7"/>
              <p:cNvSpPr/>
              <p:nvPr/>
            </p:nvSpPr>
            <p:spPr>
              <a:xfrm>
                <a:off x="6068608" y="4122734"/>
                <a:ext cx="220517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0" extrusionOk="0">
                    <a:moveTo>
                      <a:pt x="96733" y="124368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8" y="4162"/>
                    </a:lnTo>
                    <a:cubicBezTo>
                      <a:pt x="103591" y="-914"/>
                      <a:pt x="114431" y="-1371"/>
                      <a:pt x="123784" y="2924"/>
                    </a:cubicBezTo>
                    <a:lnTo>
                      <a:pt x="215510" y="55883"/>
                    </a:lnTo>
                    <a:cubicBezTo>
                      <a:pt x="222939" y="60170"/>
                      <a:pt x="221987" y="67694"/>
                      <a:pt x="213414" y="72647"/>
                    </a:cubicBezTo>
                    <a:lnTo>
                      <a:pt x="125880" y="123225"/>
                    </a:lnTo>
                    <a:cubicBezTo>
                      <a:pt x="116898" y="128226"/>
                      <a:pt x="106077" y="128645"/>
                      <a:pt x="96733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1" name="Google Shape;741;p7"/>
              <p:cNvSpPr/>
              <p:nvPr/>
            </p:nvSpPr>
            <p:spPr>
              <a:xfrm>
                <a:off x="6198212" y="4197576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393"/>
                    </a:moveTo>
                    <a:lnTo>
                      <a:pt x="5039" y="71434"/>
                    </a:lnTo>
                    <a:cubicBezTo>
                      <a:pt x="-2390" y="67147"/>
                      <a:pt x="-1533" y="59623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3"/>
                    </a:cubicBezTo>
                    <a:lnTo>
                      <a:pt x="215447" y="55812"/>
                    </a:lnTo>
                    <a:cubicBezTo>
                      <a:pt x="222972" y="60194"/>
                      <a:pt x="222019" y="67719"/>
                      <a:pt x="213351" y="72672"/>
                    </a:cubicBezTo>
                    <a:lnTo>
                      <a:pt x="125912" y="123154"/>
                    </a:lnTo>
                    <a:cubicBezTo>
                      <a:pt x="116949" y="128184"/>
                      <a:pt x="106128" y="128641"/>
                      <a:pt x="96765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2" name="Google Shape;742;p7"/>
              <p:cNvSpPr/>
              <p:nvPr/>
            </p:nvSpPr>
            <p:spPr>
              <a:xfrm>
                <a:off x="6327808" y="4272442"/>
                <a:ext cx="380989" cy="219907"/>
              </a:xfrm>
              <a:custGeom>
                <a:avLst/>
                <a:gdLst/>
                <a:ahLst/>
                <a:cxnLst/>
                <a:rect l="l" t="t" r="r" b="b"/>
                <a:pathLst>
                  <a:path w="380989" h="219907" extrusionOk="0">
                    <a:moveTo>
                      <a:pt x="257205" y="216975"/>
                    </a:moveTo>
                    <a:lnTo>
                      <a:pt x="5078" y="71433"/>
                    </a:lnTo>
                    <a:cubicBezTo>
                      <a:pt x="-2447" y="67147"/>
                      <a:pt x="-1494" y="59622"/>
                      <a:pt x="7174" y="54574"/>
                    </a:cubicBezTo>
                    <a:lnTo>
                      <a:pt x="94613" y="4092"/>
                    </a:lnTo>
                    <a:cubicBezTo>
                      <a:pt x="103624" y="-890"/>
                      <a:pt x="114454" y="-1347"/>
                      <a:pt x="123855" y="2854"/>
                    </a:cubicBezTo>
                    <a:lnTo>
                      <a:pt x="375982" y="148396"/>
                    </a:lnTo>
                    <a:cubicBezTo>
                      <a:pt x="383411" y="152777"/>
                      <a:pt x="382459" y="160302"/>
                      <a:pt x="373886" y="165255"/>
                    </a:cubicBezTo>
                    <a:lnTo>
                      <a:pt x="286351" y="215832"/>
                    </a:lnTo>
                    <a:cubicBezTo>
                      <a:pt x="277369" y="220833"/>
                      <a:pt x="266549" y="221252"/>
                      <a:pt x="257205" y="216975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3" name="Google Shape;743;p7"/>
              <p:cNvSpPr/>
              <p:nvPr/>
            </p:nvSpPr>
            <p:spPr>
              <a:xfrm>
                <a:off x="4739038" y="3355149"/>
                <a:ext cx="253901" cy="146525"/>
              </a:xfrm>
              <a:custGeom>
                <a:avLst/>
                <a:gdLst/>
                <a:ahLst/>
                <a:cxnLst/>
                <a:rect l="l" t="t" r="r" b="b"/>
                <a:pathLst>
                  <a:path w="253901" h="146525" extrusionOk="0">
                    <a:moveTo>
                      <a:pt x="130046" y="14366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48823" y="75088"/>
                    </a:lnTo>
                    <a:cubicBezTo>
                      <a:pt x="256348" y="79375"/>
                      <a:pt x="255395" y="86899"/>
                      <a:pt x="246727" y="91948"/>
                    </a:cubicBezTo>
                    <a:lnTo>
                      <a:pt x="159288" y="142430"/>
                    </a:lnTo>
                    <a:cubicBezTo>
                      <a:pt x="150277" y="147412"/>
                      <a:pt x="139447" y="147879"/>
                      <a:pt x="130046" y="1436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4" name="Google Shape;744;p7"/>
              <p:cNvSpPr/>
              <p:nvPr/>
            </p:nvSpPr>
            <p:spPr>
              <a:xfrm>
                <a:off x="5246664" y="3087528"/>
                <a:ext cx="1926000" cy="1111651"/>
              </a:xfrm>
              <a:custGeom>
                <a:avLst/>
                <a:gdLst/>
                <a:ahLst/>
                <a:cxnLst/>
                <a:rect l="l" t="t" r="r" b="b"/>
                <a:pathLst>
                  <a:path w="1926000" h="1111651" extrusionOk="0">
                    <a:moveTo>
                      <a:pt x="1845936" y="1108805"/>
                    </a:moveTo>
                    <a:lnTo>
                      <a:pt x="5039" y="46196"/>
                    </a:lnTo>
                    <a:cubicBezTo>
                      <a:pt x="-2390" y="41910"/>
                      <a:pt x="-1533" y="34290"/>
                      <a:pt x="7135" y="29337"/>
                    </a:cubicBezTo>
                    <a:lnTo>
                      <a:pt x="50855" y="4096"/>
                    </a:lnTo>
                    <a:cubicBezTo>
                      <a:pt x="59865" y="-886"/>
                      <a:pt x="70695" y="-1353"/>
                      <a:pt x="80097" y="2857"/>
                    </a:cubicBezTo>
                    <a:lnTo>
                      <a:pt x="1920993" y="1065371"/>
                    </a:lnTo>
                    <a:cubicBezTo>
                      <a:pt x="1928423" y="1069658"/>
                      <a:pt x="1927470" y="1077182"/>
                      <a:pt x="1918898" y="1082230"/>
                    </a:cubicBezTo>
                    <a:lnTo>
                      <a:pt x="1875083" y="1107472"/>
                    </a:lnTo>
                    <a:cubicBezTo>
                      <a:pt x="1866129" y="1112529"/>
                      <a:pt x="1855309" y="1113025"/>
                      <a:pt x="1845936" y="1108805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5" name="Google Shape;745;p7"/>
              <p:cNvSpPr/>
              <p:nvPr/>
            </p:nvSpPr>
            <p:spPr>
              <a:xfrm>
                <a:off x="4501288" y="3792632"/>
                <a:ext cx="1451798" cy="838156"/>
              </a:xfrm>
              <a:custGeom>
                <a:avLst/>
                <a:gdLst/>
                <a:ahLst/>
                <a:cxnLst/>
                <a:rect l="l" t="t" r="r" b="b"/>
                <a:pathLst>
                  <a:path w="1451798" h="838156" extrusionOk="0">
                    <a:moveTo>
                      <a:pt x="1450884" y="524573"/>
                    </a:moveTo>
                    <a:cubicBezTo>
                      <a:pt x="1448283" y="530298"/>
                      <a:pt x="1443816" y="534965"/>
                      <a:pt x="1438216" y="537813"/>
                    </a:cubicBezTo>
                    <a:lnTo>
                      <a:pt x="931581" y="830231"/>
                    </a:lnTo>
                    <a:cubicBezTo>
                      <a:pt x="914321" y="839889"/>
                      <a:pt x="893500" y="840766"/>
                      <a:pt x="875479" y="832612"/>
                    </a:cubicBezTo>
                    <a:lnTo>
                      <a:pt x="9751" y="332740"/>
                    </a:lnTo>
                    <a:cubicBezTo>
                      <a:pt x="5808" y="330683"/>
                      <a:pt x="2709" y="327311"/>
                      <a:pt x="988" y="323215"/>
                    </a:cubicBezTo>
                    <a:cubicBezTo>
                      <a:pt x="-2155" y="315595"/>
                      <a:pt x="2226" y="306641"/>
                      <a:pt x="13752" y="299974"/>
                    </a:cubicBezTo>
                    <a:lnTo>
                      <a:pt x="520387" y="7842"/>
                    </a:lnTo>
                    <a:cubicBezTo>
                      <a:pt x="537674" y="-1740"/>
                      <a:pt x="558477" y="-2588"/>
                      <a:pt x="576489" y="5556"/>
                    </a:cubicBezTo>
                    <a:lnTo>
                      <a:pt x="1442311" y="505428"/>
                    </a:lnTo>
                    <a:cubicBezTo>
                      <a:pt x="1449874" y="508438"/>
                      <a:pt x="1453675" y="516925"/>
                      <a:pt x="1450884" y="524573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6" name="Google Shape;746;p7"/>
              <p:cNvSpPr/>
              <p:nvPr/>
            </p:nvSpPr>
            <p:spPr>
              <a:xfrm>
                <a:off x="4502277" y="3802740"/>
                <a:ext cx="1449895" cy="828048"/>
              </a:xfrm>
              <a:custGeom>
                <a:avLst/>
                <a:gdLst/>
                <a:ahLst/>
                <a:cxnLst/>
                <a:rect l="l" t="t" r="r" b="b"/>
                <a:pathLst>
                  <a:path w="1449895" h="828048" extrusionOk="0">
                    <a:moveTo>
                      <a:pt x="1449896" y="514465"/>
                    </a:moveTo>
                    <a:cubicBezTo>
                      <a:pt x="1447295" y="520190"/>
                      <a:pt x="1442828" y="524857"/>
                      <a:pt x="1437227" y="527705"/>
                    </a:cubicBezTo>
                    <a:lnTo>
                      <a:pt x="930593" y="820123"/>
                    </a:lnTo>
                    <a:cubicBezTo>
                      <a:pt x="913333" y="829781"/>
                      <a:pt x="892512" y="830657"/>
                      <a:pt x="874490" y="822504"/>
                    </a:cubicBezTo>
                    <a:lnTo>
                      <a:pt x="8763" y="322632"/>
                    </a:lnTo>
                    <a:cubicBezTo>
                      <a:pt x="4820" y="320575"/>
                      <a:pt x="1720" y="317203"/>
                      <a:pt x="0" y="313107"/>
                    </a:cubicBezTo>
                    <a:cubicBezTo>
                      <a:pt x="2669" y="307582"/>
                      <a:pt x="7089" y="303096"/>
                      <a:pt x="12573" y="300343"/>
                    </a:cubicBezTo>
                    <a:lnTo>
                      <a:pt x="519208" y="7926"/>
                    </a:lnTo>
                    <a:cubicBezTo>
                      <a:pt x="536467" y="-1732"/>
                      <a:pt x="557289" y="-2609"/>
                      <a:pt x="575310" y="5545"/>
                    </a:cubicBezTo>
                    <a:lnTo>
                      <a:pt x="1441323" y="505417"/>
                    </a:lnTo>
                    <a:cubicBezTo>
                      <a:pt x="1445095" y="507417"/>
                      <a:pt x="1448105" y="510598"/>
                      <a:pt x="1449896" y="514465"/>
                    </a:cubicBezTo>
                    <a:close/>
                  </a:path>
                </a:pathLst>
              </a:custGeom>
              <a:solidFill>
                <a:srgbClr val="C3C6D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7" name="Google Shape;747;p7"/>
              <p:cNvSpPr/>
              <p:nvPr/>
            </p:nvSpPr>
            <p:spPr>
              <a:xfrm>
                <a:off x="5378291" y="2993528"/>
                <a:ext cx="1867947" cy="1123828"/>
              </a:xfrm>
              <a:custGeom>
                <a:avLst/>
                <a:gdLst/>
                <a:ahLst/>
                <a:cxnLst/>
                <a:rect l="l" t="t" r="r" b="b"/>
                <a:pathLst>
                  <a:path w="1867947" h="1123828" extrusionOk="0">
                    <a:moveTo>
                      <a:pt x="1854422" y="1122224"/>
                    </a:moveTo>
                    <a:lnTo>
                      <a:pt x="13526" y="59425"/>
                    </a:lnTo>
                    <a:cubicBezTo>
                      <a:pt x="5191" y="53395"/>
                      <a:pt x="181" y="43804"/>
                      <a:pt x="0" y="33517"/>
                    </a:cubicBezTo>
                    <a:lnTo>
                      <a:pt x="0" y="11895"/>
                    </a:lnTo>
                    <a:cubicBezTo>
                      <a:pt x="0" y="1894"/>
                      <a:pt x="6096" y="-2678"/>
                      <a:pt x="13526" y="1608"/>
                    </a:cubicBezTo>
                    <a:lnTo>
                      <a:pt x="1854422" y="1064122"/>
                    </a:lnTo>
                    <a:cubicBezTo>
                      <a:pt x="1862804" y="1070103"/>
                      <a:pt x="1867833" y="1079733"/>
                      <a:pt x="1867948" y="1090030"/>
                    </a:cubicBezTo>
                    <a:lnTo>
                      <a:pt x="1867948" y="1111747"/>
                    </a:lnTo>
                    <a:cubicBezTo>
                      <a:pt x="1867948" y="1121938"/>
                      <a:pt x="1861947" y="1126510"/>
                      <a:pt x="1854422" y="1122224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8" name="Google Shape;748;p7"/>
              <p:cNvSpPr/>
              <p:nvPr/>
            </p:nvSpPr>
            <p:spPr>
              <a:xfrm>
                <a:off x="5482399" y="1596347"/>
                <a:ext cx="657230" cy="440903"/>
              </a:xfrm>
              <a:custGeom>
                <a:avLst/>
                <a:gdLst/>
                <a:ahLst/>
                <a:cxnLst/>
                <a:rect l="l" t="t" r="r" b="b"/>
                <a:pathLst>
                  <a:path w="657230" h="440903" extrusionOk="0">
                    <a:moveTo>
                      <a:pt x="647700" y="439716"/>
                    </a:moveTo>
                    <a:lnTo>
                      <a:pt x="9525" y="71480"/>
                    </a:lnTo>
                    <a:cubicBezTo>
                      <a:pt x="3610" y="67173"/>
                      <a:pt x="76" y="60320"/>
                      <a:pt x="0" y="53001"/>
                    </a:cubicBezTo>
                    <a:lnTo>
                      <a:pt x="0" y="8520"/>
                    </a:lnTo>
                    <a:cubicBezTo>
                      <a:pt x="0" y="1376"/>
                      <a:pt x="4381" y="-1958"/>
                      <a:pt x="9525" y="1185"/>
                    </a:cubicBezTo>
                    <a:lnTo>
                      <a:pt x="647700" y="369422"/>
                    </a:lnTo>
                    <a:cubicBezTo>
                      <a:pt x="653615" y="373729"/>
                      <a:pt x="657149" y="380581"/>
                      <a:pt x="657225" y="387900"/>
                    </a:cubicBezTo>
                    <a:lnTo>
                      <a:pt x="657225" y="432477"/>
                    </a:lnTo>
                    <a:cubicBezTo>
                      <a:pt x="657416" y="439526"/>
                      <a:pt x="653034" y="442860"/>
                      <a:pt x="647700" y="439716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9" name="Google Shape;749;p7"/>
              <p:cNvSpPr/>
              <p:nvPr/>
            </p:nvSpPr>
            <p:spPr>
              <a:xfrm>
                <a:off x="5485731" y="1725601"/>
                <a:ext cx="490070" cy="322282"/>
              </a:xfrm>
              <a:custGeom>
                <a:avLst/>
                <a:gdLst/>
                <a:ahLst/>
                <a:cxnLst/>
                <a:rect l="l" t="t" r="r" b="b"/>
                <a:pathLst>
                  <a:path w="490070" h="322282" extrusionOk="0">
                    <a:moveTo>
                      <a:pt x="480538" y="321130"/>
                    </a:moveTo>
                    <a:lnTo>
                      <a:pt x="9527" y="49191"/>
                    </a:lnTo>
                    <a:cubicBezTo>
                      <a:pt x="3460" y="44756"/>
                      <a:pt x="-93" y="37658"/>
                      <a:pt x="2" y="30141"/>
                    </a:cubicBezTo>
                    <a:lnTo>
                      <a:pt x="2" y="8520"/>
                    </a:lnTo>
                    <a:cubicBezTo>
                      <a:pt x="2" y="1376"/>
                      <a:pt x="4288" y="-1958"/>
                      <a:pt x="9527" y="1185"/>
                    </a:cubicBezTo>
                    <a:lnTo>
                      <a:pt x="480538" y="273124"/>
                    </a:lnTo>
                    <a:cubicBezTo>
                      <a:pt x="486606" y="277563"/>
                      <a:pt x="490158" y="284659"/>
                      <a:pt x="490063" y="292174"/>
                    </a:cubicBezTo>
                    <a:lnTo>
                      <a:pt x="490063" y="314272"/>
                    </a:lnTo>
                    <a:cubicBezTo>
                      <a:pt x="490254" y="320940"/>
                      <a:pt x="486444" y="324178"/>
                      <a:pt x="480538" y="32113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0" name="Google Shape;750;p7"/>
              <p:cNvSpPr/>
              <p:nvPr/>
            </p:nvSpPr>
            <p:spPr>
              <a:xfrm>
                <a:off x="5485731" y="1809557"/>
                <a:ext cx="490070" cy="322194"/>
              </a:xfrm>
              <a:custGeom>
                <a:avLst/>
                <a:gdLst/>
                <a:ahLst/>
                <a:cxnLst/>
                <a:rect l="l" t="t" r="r" b="b"/>
                <a:pathLst>
                  <a:path w="490070" h="322194" extrusionOk="0">
                    <a:moveTo>
                      <a:pt x="480538" y="321090"/>
                    </a:moveTo>
                    <a:lnTo>
                      <a:pt x="9527" y="49151"/>
                    </a:lnTo>
                    <a:cubicBezTo>
                      <a:pt x="3460" y="44715"/>
                      <a:pt x="-93" y="37618"/>
                      <a:pt x="2" y="30101"/>
                    </a:cubicBezTo>
                    <a:lnTo>
                      <a:pt x="2" y="8479"/>
                    </a:lnTo>
                    <a:cubicBezTo>
                      <a:pt x="2" y="1335"/>
                      <a:pt x="4288" y="-1903"/>
                      <a:pt x="9527" y="1145"/>
                    </a:cubicBezTo>
                    <a:lnTo>
                      <a:pt x="480538" y="273179"/>
                    </a:lnTo>
                    <a:cubicBezTo>
                      <a:pt x="486491" y="277456"/>
                      <a:pt x="490035" y="284323"/>
                      <a:pt x="490063" y="291657"/>
                    </a:cubicBezTo>
                    <a:lnTo>
                      <a:pt x="490063" y="313755"/>
                    </a:lnTo>
                    <a:cubicBezTo>
                      <a:pt x="490254" y="320899"/>
                      <a:pt x="486444" y="324042"/>
                      <a:pt x="480538" y="32109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1" name="Google Shape;751;p7"/>
              <p:cNvSpPr/>
              <p:nvPr/>
            </p:nvSpPr>
            <p:spPr>
              <a:xfrm>
                <a:off x="5485733" y="1893472"/>
                <a:ext cx="401289" cy="270998"/>
              </a:xfrm>
              <a:custGeom>
                <a:avLst/>
                <a:gdLst/>
                <a:ahLst/>
                <a:cxnLst/>
                <a:rect l="l" t="t" r="r" b="b"/>
                <a:pathLst>
                  <a:path w="401289" h="270998" extrusionOk="0">
                    <a:moveTo>
                      <a:pt x="391763" y="269845"/>
                    </a:moveTo>
                    <a:lnTo>
                      <a:pt x="9525" y="49627"/>
                    </a:lnTo>
                    <a:cubicBezTo>
                      <a:pt x="3572" y="45351"/>
                      <a:pt x="29" y="38479"/>
                      <a:pt x="0" y="31149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391763" y="221839"/>
                    </a:lnTo>
                    <a:cubicBezTo>
                      <a:pt x="397821" y="226287"/>
                      <a:pt x="401364" y="233374"/>
                      <a:pt x="401288" y="240889"/>
                    </a:cubicBezTo>
                    <a:lnTo>
                      <a:pt x="401288" y="262987"/>
                    </a:lnTo>
                    <a:cubicBezTo>
                      <a:pt x="401384" y="269655"/>
                      <a:pt x="397097" y="272893"/>
                      <a:pt x="391763" y="269845"/>
                    </a:cubicBezTo>
                    <a:close/>
                  </a:path>
                </a:pathLst>
              </a:custGeom>
              <a:solidFill>
                <a:srgbClr val="00B5D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2" name="Google Shape;752;p7"/>
              <p:cNvSpPr/>
              <p:nvPr/>
            </p:nvSpPr>
            <p:spPr>
              <a:xfrm>
                <a:off x="5482398" y="2477545"/>
                <a:ext cx="657231" cy="440923"/>
              </a:xfrm>
              <a:custGeom>
                <a:avLst/>
                <a:gdLst/>
                <a:ahLst/>
                <a:cxnLst/>
                <a:rect l="l" t="t" r="r" b="b"/>
                <a:pathLst>
                  <a:path w="657231" h="440923" extrusionOk="0">
                    <a:moveTo>
                      <a:pt x="647701" y="439771"/>
                    </a:moveTo>
                    <a:lnTo>
                      <a:pt x="9526" y="71535"/>
                    </a:lnTo>
                    <a:cubicBezTo>
                      <a:pt x="3477" y="67077"/>
                      <a:pt x="-56" y="59990"/>
                      <a:pt x="1" y="52485"/>
                    </a:cubicBezTo>
                    <a:lnTo>
                      <a:pt x="1" y="8479"/>
                    </a:lnTo>
                    <a:cubicBezTo>
                      <a:pt x="1" y="1335"/>
                      <a:pt x="4382" y="-1903"/>
                      <a:pt x="9526" y="1145"/>
                    </a:cubicBezTo>
                    <a:lnTo>
                      <a:pt x="647701" y="369381"/>
                    </a:lnTo>
                    <a:cubicBezTo>
                      <a:pt x="653749" y="373839"/>
                      <a:pt x="657283" y="380926"/>
                      <a:pt x="657226" y="388431"/>
                    </a:cubicBezTo>
                    <a:lnTo>
                      <a:pt x="657226" y="432913"/>
                    </a:lnTo>
                    <a:cubicBezTo>
                      <a:pt x="657416" y="439581"/>
                      <a:pt x="653035" y="442819"/>
                      <a:pt x="647701" y="43977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3" name="Google Shape;753;p7"/>
              <p:cNvSpPr/>
              <p:nvPr/>
            </p:nvSpPr>
            <p:spPr>
              <a:xfrm>
                <a:off x="5485733" y="2606854"/>
                <a:ext cx="490068" cy="322274"/>
              </a:xfrm>
              <a:custGeom>
                <a:avLst/>
                <a:gdLst/>
                <a:ahLst/>
                <a:cxnLst/>
                <a:rect l="l" t="t" r="r" b="b"/>
                <a:pathLst>
                  <a:path w="490068" h="322274" extrusionOk="0">
                    <a:moveTo>
                      <a:pt x="480536" y="321130"/>
                    </a:moveTo>
                    <a:lnTo>
                      <a:pt x="9525" y="49096"/>
                    </a:lnTo>
                    <a:cubicBezTo>
                      <a:pt x="3572" y="44819"/>
                      <a:pt x="29" y="37952"/>
                      <a:pt x="0" y="30618"/>
                    </a:cubicBezTo>
                    <a:lnTo>
                      <a:pt x="0" y="8520"/>
                    </a:lnTo>
                    <a:cubicBezTo>
                      <a:pt x="0" y="1376"/>
                      <a:pt x="4286" y="-1958"/>
                      <a:pt x="9525" y="1185"/>
                    </a:cubicBezTo>
                    <a:lnTo>
                      <a:pt x="480536" y="273124"/>
                    </a:lnTo>
                    <a:cubicBezTo>
                      <a:pt x="486470" y="277420"/>
                      <a:pt x="490004" y="284278"/>
                      <a:pt x="490061" y="291603"/>
                    </a:cubicBezTo>
                    <a:lnTo>
                      <a:pt x="490061" y="313796"/>
                    </a:lnTo>
                    <a:cubicBezTo>
                      <a:pt x="490252" y="320940"/>
                      <a:pt x="486442" y="324178"/>
                      <a:pt x="480536" y="32113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4" name="Google Shape;754;p7"/>
              <p:cNvSpPr/>
              <p:nvPr/>
            </p:nvSpPr>
            <p:spPr>
              <a:xfrm>
                <a:off x="5485733" y="2690770"/>
                <a:ext cx="490068" cy="322283"/>
              </a:xfrm>
              <a:custGeom>
                <a:avLst/>
                <a:gdLst/>
                <a:ahLst/>
                <a:cxnLst/>
                <a:rect l="l" t="t" r="r" b="b"/>
                <a:pathLst>
                  <a:path w="490068" h="322283" extrusionOk="0">
                    <a:moveTo>
                      <a:pt x="480536" y="321130"/>
                    </a:moveTo>
                    <a:lnTo>
                      <a:pt x="9525" y="49191"/>
                    </a:lnTo>
                    <a:cubicBezTo>
                      <a:pt x="3591" y="44858"/>
                      <a:pt x="57" y="37971"/>
                      <a:pt x="0" y="30618"/>
                    </a:cubicBezTo>
                    <a:lnTo>
                      <a:pt x="0" y="8520"/>
                    </a:lnTo>
                    <a:cubicBezTo>
                      <a:pt x="0" y="1376"/>
                      <a:pt x="4286" y="-1958"/>
                      <a:pt x="9525" y="1185"/>
                    </a:cubicBezTo>
                    <a:lnTo>
                      <a:pt x="480536" y="273124"/>
                    </a:lnTo>
                    <a:cubicBezTo>
                      <a:pt x="486604" y="277563"/>
                      <a:pt x="490157" y="284659"/>
                      <a:pt x="490061" y="292174"/>
                    </a:cubicBezTo>
                    <a:lnTo>
                      <a:pt x="490061" y="314272"/>
                    </a:lnTo>
                    <a:cubicBezTo>
                      <a:pt x="490252" y="320940"/>
                      <a:pt x="486442" y="324178"/>
                      <a:pt x="480536" y="32113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5" name="Google Shape;755;p7"/>
              <p:cNvSpPr/>
              <p:nvPr/>
            </p:nvSpPr>
            <p:spPr>
              <a:xfrm>
                <a:off x="5485733" y="2774725"/>
                <a:ext cx="401289" cy="271152"/>
              </a:xfrm>
              <a:custGeom>
                <a:avLst/>
                <a:gdLst/>
                <a:ahLst/>
                <a:cxnLst/>
                <a:rect l="l" t="t" r="r" b="b"/>
                <a:pathLst>
                  <a:path w="401289" h="271152" extrusionOk="0">
                    <a:moveTo>
                      <a:pt x="391763" y="269845"/>
                    </a:moveTo>
                    <a:lnTo>
                      <a:pt x="9525" y="49151"/>
                    </a:lnTo>
                    <a:cubicBezTo>
                      <a:pt x="3591" y="44817"/>
                      <a:pt x="57" y="37931"/>
                      <a:pt x="0" y="30577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391763" y="221839"/>
                    </a:lnTo>
                    <a:cubicBezTo>
                      <a:pt x="397697" y="226135"/>
                      <a:pt x="401231" y="232993"/>
                      <a:pt x="401288" y="240318"/>
                    </a:cubicBezTo>
                    <a:lnTo>
                      <a:pt x="401288" y="262511"/>
                    </a:lnTo>
                    <a:cubicBezTo>
                      <a:pt x="401384" y="269655"/>
                      <a:pt x="397097" y="273274"/>
                      <a:pt x="391763" y="269845"/>
                    </a:cubicBezTo>
                    <a:close/>
                  </a:path>
                </a:pathLst>
              </a:custGeom>
              <a:solidFill>
                <a:srgbClr val="00B5D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6" name="Google Shape;756;p7"/>
              <p:cNvSpPr/>
              <p:nvPr/>
            </p:nvSpPr>
            <p:spPr>
              <a:xfrm>
                <a:off x="6293929" y="2971606"/>
                <a:ext cx="893444" cy="828868"/>
              </a:xfrm>
              <a:custGeom>
                <a:avLst/>
                <a:gdLst/>
                <a:ahLst/>
                <a:cxnLst/>
                <a:rect l="l" t="t" r="r" b="b"/>
                <a:pathLst>
                  <a:path w="893444" h="828868" extrusionOk="0">
                    <a:moveTo>
                      <a:pt x="6858" y="55057"/>
                    </a:moveTo>
                    <a:cubicBezTo>
                      <a:pt x="6858" y="55057"/>
                      <a:pt x="77248" y="114113"/>
                      <a:pt x="178784" y="33436"/>
                    </a:cubicBezTo>
                    <a:cubicBezTo>
                      <a:pt x="251365" y="-26096"/>
                      <a:pt x="316230" y="7909"/>
                      <a:pt x="352330" y="28483"/>
                    </a:cubicBezTo>
                    <a:cubicBezTo>
                      <a:pt x="388430" y="49057"/>
                      <a:pt x="441007" y="61344"/>
                      <a:pt x="540068" y="240795"/>
                    </a:cubicBezTo>
                    <a:cubicBezTo>
                      <a:pt x="561489" y="276076"/>
                      <a:pt x="590845" y="305889"/>
                      <a:pt x="625793" y="327853"/>
                    </a:cubicBezTo>
                    <a:cubicBezTo>
                      <a:pt x="679228" y="358619"/>
                      <a:pt x="704850" y="343665"/>
                      <a:pt x="746855" y="280228"/>
                    </a:cubicBezTo>
                    <a:cubicBezTo>
                      <a:pt x="788861" y="216792"/>
                      <a:pt x="816293" y="146878"/>
                      <a:pt x="893445" y="192598"/>
                    </a:cubicBezTo>
                    <a:lnTo>
                      <a:pt x="893445" y="828868"/>
                    </a:lnTo>
                    <a:lnTo>
                      <a:pt x="0" y="313090"/>
                    </a:lnTo>
                    <a:lnTo>
                      <a:pt x="0" y="50867"/>
                    </a:lnTo>
                    <a:close/>
                  </a:path>
                </a:pathLst>
              </a:custGeom>
              <a:solidFill>
                <a:srgbClr val="F5F6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7" name="Google Shape;757;p7"/>
              <p:cNvSpPr/>
              <p:nvPr/>
            </p:nvSpPr>
            <p:spPr>
              <a:xfrm>
                <a:off x="5485733" y="2024441"/>
                <a:ext cx="630461" cy="733619"/>
              </a:xfrm>
              <a:custGeom>
                <a:avLst/>
                <a:gdLst/>
                <a:ahLst/>
                <a:cxnLst/>
                <a:rect l="l" t="t" r="r" b="b"/>
                <a:pathLst>
                  <a:path w="630461" h="733619" extrusionOk="0">
                    <a:moveTo>
                      <a:pt x="620935" y="732474"/>
                    </a:moveTo>
                    <a:lnTo>
                      <a:pt x="9525" y="379478"/>
                    </a:lnTo>
                    <a:cubicBezTo>
                      <a:pt x="3591" y="375144"/>
                      <a:pt x="57" y="368257"/>
                      <a:pt x="0" y="360904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620935" y="354141"/>
                    </a:lnTo>
                    <a:cubicBezTo>
                      <a:pt x="626859" y="358485"/>
                      <a:pt x="630384" y="365371"/>
                      <a:pt x="630460" y="372715"/>
                    </a:cubicBezTo>
                    <a:lnTo>
                      <a:pt x="630460" y="725140"/>
                    </a:lnTo>
                    <a:cubicBezTo>
                      <a:pt x="630555" y="732284"/>
                      <a:pt x="626269" y="735522"/>
                      <a:pt x="620935" y="73247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8" name="Google Shape;758;p7"/>
              <p:cNvSpPr/>
              <p:nvPr/>
            </p:nvSpPr>
            <p:spPr>
              <a:xfrm>
                <a:off x="6293834" y="3011804"/>
                <a:ext cx="893445" cy="788955"/>
              </a:xfrm>
              <a:custGeom>
                <a:avLst/>
                <a:gdLst/>
                <a:ahLst/>
                <a:cxnLst/>
                <a:rect l="l" t="t" r="r" b="b"/>
                <a:pathLst>
                  <a:path w="893445" h="788955" extrusionOk="0">
                    <a:moveTo>
                      <a:pt x="0" y="0"/>
                    </a:moveTo>
                    <a:lnTo>
                      <a:pt x="0" y="273177"/>
                    </a:lnTo>
                    <a:lnTo>
                      <a:pt x="893445" y="788956"/>
                    </a:lnTo>
                    <a:lnTo>
                      <a:pt x="893445" y="152591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9" name="Google Shape;759;p7"/>
              <p:cNvSpPr/>
              <p:nvPr/>
            </p:nvSpPr>
            <p:spPr>
              <a:xfrm>
                <a:off x="6645021" y="3003137"/>
                <a:ext cx="9525" cy="483869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483869" extrusionOk="0">
                    <a:moveTo>
                      <a:pt x="0" y="0"/>
                    </a:moveTo>
                    <a:lnTo>
                      <a:pt x="0" y="483870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0" name="Google Shape;760;p7"/>
              <p:cNvSpPr/>
              <p:nvPr/>
            </p:nvSpPr>
            <p:spPr>
              <a:xfrm>
                <a:off x="6918293" y="3309175"/>
                <a:ext cx="9525" cy="335661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335661" extrusionOk="0">
                    <a:moveTo>
                      <a:pt x="0" y="0"/>
                    </a:moveTo>
                    <a:lnTo>
                      <a:pt x="0" y="335661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1" name="Google Shape;761;p7"/>
              <p:cNvSpPr/>
              <p:nvPr/>
            </p:nvSpPr>
            <p:spPr>
              <a:xfrm>
                <a:off x="6293834" y="2971929"/>
                <a:ext cx="893349" cy="341800"/>
              </a:xfrm>
              <a:custGeom>
                <a:avLst/>
                <a:gdLst/>
                <a:ahLst/>
                <a:cxnLst/>
                <a:rect l="l" t="t" r="r" b="b"/>
                <a:pathLst>
                  <a:path w="893349" h="341800" extrusionOk="0">
                    <a:moveTo>
                      <a:pt x="0" y="50543"/>
                    </a:moveTo>
                    <a:cubicBezTo>
                      <a:pt x="158496" y="148841"/>
                      <a:pt x="180975" y="-73282"/>
                      <a:pt x="353663" y="26350"/>
                    </a:cubicBezTo>
                    <a:cubicBezTo>
                      <a:pt x="526352" y="125981"/>
                      <a:pt x="502539" y="255997"/>
                      <a:pt x="629888" y="329626"/>
                    </a:cubicBezTo>
                    <a:cubicBezTo>
                      <a:pt x="757238" y="403254"/>
                      <a:pt x="760381" y="115694"/>
                      <a:pt x="893350" y="192466"/>
                    </a:cubicBezTo>
                  </a:path>
                </a:pathLst>
              </a:custGeom>
              <a:noFill/>
              <a:ln w="1037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2" name="Google Shape;762;p7"/>
              <p:cNvSpPr/>
              <p:nvPr/>
            </p:nvSpPr>
            <p:spPr>
              <a:xfrm rot="-1801764">
                <a:off x="6627823" y="2973379"/>
                <a:ext cx="34449" cy="59573"/>
              </a:xfrm>
              <a:custGeom>
                <a:avLst/>
                <a:gdLst/>
                <a:ahLst/>
                <a:cxnLst/>
                <a:rect l="l" t="t" r="r" b="b"/>
                <a:pathLst>
                  <a:path w="34480" h="59626" extrusionOk="0">
                    <a:moveTo>
                      <a:pt x="34481" y="29813"/>
                    </a:moveTo>
                    <a:cubicBezTo>
                      <a:pt x="34481" y="46279"/>
                      <a:pt x="26762" y="59626"/>
                      <a:pt x="17240" y="59626"/>
                    </a:cubicBezTo>
                    <a:cubicBezTo>
                      <a:pt x="7719" y="59626"/>
                      <a:pt x="0" y="46279"/>
                      <a:pt x="0" y="29813"/>
                    </a:cubicBezTo>
                    <a:cubicBezTo>
                      <a:pt x="0" y="13348"/>
                      <a:pt x="7719" y="0"/>
                      <a:pt x="17240" y="0"/>
                    </a:cubicBezTo>
                    <a:cubicBezTo>
                      <a:pt x="26762" y="0"/>
                      <a:pt x="34481" y="13348"/>
                      <a:pt x="34481" y="29813"/>
                    </a:cubicBezTo>
                    <a:close/>
                  </a:path>
                </a:pathLst>
              </a:custGeom>
              <a:solidFill>
                <a:srgbClr val="00B5D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3" name="Google Shape;763;p7"/>
              <p:cNvSpPr/>
              <p:nvPr/>
            </p:nvSpPr>
            <p:spPr>
              <a:xfrm rot="-1790023">
                <a:off x="7183546" y="3143044"/>
                <a:ext cx="34600" cy="59833"/>
              </a:xfrm>
              <a:custGeom>
                <a:avLst/>
                <a:gdLst/>
                <a:ahLst/>
                <a:cxnLst/>
                <a:rect l="l" t="t" r="r" b="b"/>
                <a:pathLst>
                  <a:path w="34599" h="59831" extrusionOk="0">
                    <a:moveTo>
                      <a:pt x="34601" y="29917"/>
                    </a:moveTo>
                    <a:cubicBezTo>
                      <a:pt x="34601" y="46439"/>
                      <a:pt x="26855" y="59833"/>
                      <a:pt x="17301" y="59833"/>
                    </a:cubicBezTo>
                    <a:cubicBezTo>
                      <a:pt x="7747" y="59833"/>
                      <a:pt x="2" y="46439"/>
                      <a:pt x="2" y="29917"/>
                    </a:cubicBezTo>
                    <a:cubicBezTo>
                      <a:pt x="2" y="13395"/>
                      <a:pt x="7747" y="1"/>
                      <a:pt x="17301" y="1"/>
                    </a:cubicBezTo>
                    <a:cubicBezTo>
                      <a:pt x="26855" y="1"/>
                      <a:pt x="34601" y="13395"/>
                      <a:pt x="34601" y="29917"/>
                    </a:cubicBezTo>
                    <a:close/>
                  </a:path>
                </a:pathLst>
              </a:custGeom>
              <a:solidFill>
                <a:srgbClr val="00B5D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4" name="Google Shape;764;p7"/>
              <p:cNvSpPr/>
              <p:nvPr/>
            </p:nvSpPr>
            <p:spPr>
              <a:xfrm rot="-1790023">
                <a:off x="6913571" y="3282356"/>
                <a:ext cx="34600" cy="59833"/>
              </a:xfrm>
              <a:custGeom>
                <a:avLst/>
                <a:gdLst/>
                <a:ahLst/>
                <a:cxnLst/>
                <a:rect l="l" t="t" r="r" b="b"/>
                <a:pathLst>
                  <a:path w="34599" h="59831" extrusionOk="0">
                    <a:moveTo>
                      <a:pt x="34601" y="29917"/>
                    </a:moveTo>
                    <a:cubicBezTo>
                      <a:pt x="34601" y="46439"/>
                      <a:pt x="26855" y="59833"/>
                      <a:pt x="17301" y="59833"/>
                    </a:cubicBezTo>
                    <a:cubicBezTo>
                      <a:pt x="7747" y="59833"/>
                      <a:pt x="2" y="46439"/>
                      <a:pt x="2" y="29917"/>
                    </a:cubicBezTo>
                    <a:cubicBezTo>
                      <a:pt x="2" y="13395"/>
                      <a:pt x="7747" y="1"/>
                      <a:pt x="17301" y="1"/>
                    </a:cubicBezTo>
                    <a:cubicBezTo>
                      <a:pt x="26855" y="1"/>
                      <a:pt x="34601" y="13395"/>
                      <a:pt x="34601" y="29917"/>
                    </a:cubicBezTo>
                    <a:close/>
                  </a:path>
                </a:pathLst>
              </a:custGeom>
              <a:solidFill>
                <a:srgbClr val="00B5D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5" name="Google Shape;765;p7"/>
              <p:cNvSpPr/>
              <p:nvPr/>
            </p:nvSpPr>
            <p:spPr>
              <a:xfrm rot="-1790023">
                <a:off x="6286614" y="3000522"/>
                <a:ext cx="34600" cy="59833"/>
              </a:xfrm>
              <a:custGeom>
                <a:avLst/>
                <a:gdLst/>
                <a:ahLst/>
                <a:cxnLst/>
                <a:rect l="l" t="t" r="r" b="b"/>
                <a:pathLst>
                  <a:path w="34599" h="59831" extrusionOk="0">
                    <a:moveTo>
                      <a:pt x="34600" y="29917"/>
                    </a:moveTo>
                    <a:cubicBezTo>
                      <a:pt x="34600" y="46439"/>
                      <a:pt x="26855" y="59833"/>
                      <a:pt x="17301" y="59833"/>
                    </a:cubicBezTo>
                    <a:cubicBezTo>
                      <a:pt x="7746" y="59833"/>
                      <a:pt x="1" y="46439"/>
                      <a:pt x="1" y="29917"/>
                    </a:cubicBezTo>
                    <a:cubicBezTo>
                      <a:pt x="1" y="13395"/>
                      <a:pt x="7746" y="1"/>
                      <a:pt x="17301" y="1"/>
                    </a:cubicBezTo>
                    <a:cubicBezTo>
                      <a:pt x="26855" y="1"/>
                      <a:pt x="34600" y="13395"/>
                      <a:pt x="34600" y="29917"/>
                    </a:cubicBezTo>
                    <a:close/>
                  </a:path>
                </a:pathLst>
              </a:custGeom>
              <a:solidFill>
                <a:srgbClr val="00B5D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6" name="Google Shape;766;p7"/>
              <p:cNvSpPr/>
              <p:nvPr/>
            </p:nvSpPr>
            <p:spPr>
              <a:xfrm>
                <a:off x="6272974" y="2328193"/>
                <a:ext cx="55632" cy="226128"/>
              </a:xfrm>
              <a:custGeom>
                <a:avLst/>
                <a:gdLst/>
                <a:ahLst/>
                <a:cxnLst/>
                <a:rect l="l" t="t" r="r" b="b"/>
                <a:pathLst>
                  <a:path w="55632" h="226128" extrusionOk="0">
                    <a:moveTo>
                      <a:pt x="46101" y="224982"/>
                    </a:moveTo>
                    <a:lnTo>
                      <a:pt x="9525" y="203837"/>
                    </a:lnTo>
                    <a:cubicBezTo>
                      <a:pt x="3610" y="199532"/>
                      <a:pt x="76" y="192674"/>
                      <a:pt x="0" y="185358"/>
                    </a:cubicBezTo>
                    <a:lnTo>
                      <a:pt x="0" y="8479"/>
                    </a:lnTo>
                    <a:cubicBezTo>
                      <a:pt x="0" y="1335"/>
                      <a:pt x="4382" y="-1903"/>
                      <a:pt x="9525" y="1145"/>
                    </a:cubicBezTo>
                    <a:lnTo>
                      <a:pt x="46101" y="22290"/>
                    </a:lnTo>
                    <a:cubicBezTo>
                      <a:pt x="52007" y="26605"/>
                      <a:pt x="55541" y="33454"/>
                      <a:pt x="55626" y="40769"/>
                    </a:cubicBezTo>
                    <a:lnTo>
                      <a:pt x="55626" y="217743"/>
                    </a:lnTo>
                    <a:cubicBezTo>
                      <a:pt x="55817" y="224506"/>
                      <a:pt x="51626" y="228126"/>
                      <a:pt x="46101" y="22498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7" name="Google Shape;767;p7"/>
              <p:cNvSpPr/>
              <p:nvPr/>
            </p:nvSpPr>
            <p:spPr>
              <a:xfrm>
                <a:off x="6357270" y="2193891"/>
                <a:ext cx="55722" cy="409197"/>
              </a:xfrm>
              <a:custGeom>
                <a:avLst/>
                <a:gdLst/>
                <a:ahLst/>
                <a:cxnLst/>
                <a:rect l="l" t="t" r="r" b="b"/>
                <a:pathLst>
                  <a:path w="55722" h="409197" extrusionOk="0">
                    <a:moveTo>
                      <a:pt x="46196" y="408053"/>
                    </a:moveTo>
                    <a:lnTo>
                      <a:pt x="9525" y="387384"/>
                    </a:lnTo>
                    <a:cubicBezTo>
                      <a:pt x="3620" y="383031"/>
                      <a:pt x="86" y="376154"/>
                      <a:pt x="0" y="368810"/>
                    </a:cubicBezTo>
                    <a:lnTo>
                      <a:pt x="0" y="8479"/>
                    </a:lnTo>
                    <a:cubicBezTo>
                      <a:pt x="0" y="1335"/>
                      <a:pt x="4382" y="-1903"/>
                      <a:pt x="9525" y="1145"/>
                    </a:cubicBezTo>
                    <a:lnTo>
                      <a:pt x="46196" y="22290"/>
                    </a:lnTo>
                    <a:cubicBezTo>
                      <a:pt x="52254" y="26739"/>
                      <a:pt x="55797" y="33825"/>
                      <a:pt x="55721" y="41340"/>
                    </a:cubicBezTo>
                    <a:lnTo>
                      <a:pt x="55721" y="400719"/>
                    </a:lnTo>
                    <a:cubicBezTo>
                      <a:pt x="55817" y="407862"/>
                      <a:pt x="51530" y="411101"/>
                      <a:pt x="46196" y="408053"/>
                    </a:cubicBezTo>
                    <a:close/>
                  </a:path>
                </a:pathLst>
              </a:custGeom>
              <a:solidFill>
                <a:srgbClr val="00B5D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8" name="Google Shape;768;p7"/>
              <p:cNvSpPr/>
              <p:nvPr/>
            </p:nvSpPr>
            <p:spPr>
              <a:xfrm>
                <a:off x="6526149" y="2326193"/>
                <a:ext cx="55625" cy="374240"/>
              </a:xfrm>
              <a:custGeom>
                <a:avLst/>
                <a:gdLst/>
                <a:ahLst/>
                <a:cxnLst/>
                <a:rect l="l" t="t" r="r" b="b"/>
                <a:pathLst>
                  <a:path w="55625" h="374240" extrusionOk="0">
                    <a:moveTo>
                      <a:pt x="46101" y="373096"/>
                    </a:moveTo>
                    <a:lnTo>
                      <a:pt x="9525" y="351951"/>
                    </a:lnTo>
                    <a:cubicBezTo>
                      <a:pt x="3591" y="347617"/>
                      <a:pt x="57" y="340730"/>
                      <a:pt x="0" y="333377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46101" y="22290"/>
                    </a:lnTo>
                    <a:cubicBezTo>
                      <a:pt x="52006" y="26643"/>
                      <a:pt x="55540" y="33520"/>
                      <a:pt x="55626" y="40864"/>
                    </a:cubicBezTo>
                    <a:lnTo>
                      <a:pt x="55626" y="365762"/>
                    </a:lnTo>
                    <a:cubicBezTo>
                      <a:pt x="55626" y="372906"/>
                      <a:pt x="51245" y="376144"/>
                      <a:pt x="46101" y="373096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9" name="Google Shape;769;p7"/>
              <p:cNvSpPr/>
              <p:nvPr/>
            </p:nvSpPr>
            <p:spPr>
              <a:xfrm>
                <a:off x="6610350" y="2430587"/>
                <a:ext cx="55627" cy="318519"/>
              </a:xfrm>
              <a:custGeom>
                <a:avLst/>
                <a:gdLst/>
                <a:ahLst/>
                <a:cxnLst/>
                <a:rect l="l" t="t" r="r" b="b"/>
                <a:pathLst>
                  <a:path w="55627" h="318519" extrusionOk="0">
                    <a:moveTo>
                      <a:pt x="46006" y="317375"/>
                    </a:moveTo>
                    <a:lnTo>
                      <a:pt x="9525" y="296229"/>
                    </a:lnTo>
                    <a:cubicBezTo>
                      <a:pt x="3620" y="291915"/>
                      <a:pt x="86" y="285066"/>
                      <a:pt x="0" y="277751"/>
                    </a:cubicBezTo>
                    <a:lnTo>
                      <a:pt x="0" y="8479"/>
                    </a:lnTo>
                    <a:cubicBezTo>
                      <a:pt x="0" y="1335"/>
                      <a:pt x="4381" y="-1903"/>
                      <a:pt x="9525" y="1145"/>
                    </a:cubicBezTo>
                    <a:lnTo>
                      <a:pt x="46101" y="22290"/>
                    </a:lnTo>
                    <a:cubicBezTo>
                      <a:pt x="52035" y="26624"/>
                      <a:pt x="55569" y="33511"/>
                      <a:pt x="55626" y="40864"/>
                    </a:cubicBezTo>
                    <a:lnTo>
                      <a:pt x="55626" y="310041"/>
                    </a:lnTo>
                    <a:cubicBezTo>
                      <a:pt x="55721" y="317184"/>
                      <a:pt x="51435" y="320423"/>
                      <a:pt x="46006" y="317375"/>
                    </a:cubicBezTo>
                    <a:close/>
                  </a:path>
                </a:pathLst>
              </a:custGeom>
              <a:solidFill>
                <a:srgbClr val="00B5D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0" name="Google Shape;770;p7"/>
              <p:cNvSpPr/>
              <p:nvPr/>
            </p:nvSpPr>
            <p:spPr>
              <a:xfrm>
                <a:off x="6778179" y="2662902"/>
                <a:ext cx="55632" cy="183161"/>
              </a:xfrm>
              <a:custGeom>
                <a:avLst/>
                <a:gdLst/>
                <a:ahLst/>
                <a:cxnLst/>
                <a:rect l="l" t="t" r="r" b="b"/>
                <a:pathLst>
                  <a:path w="55632" h="183161" extrusionOk="0">
                    <a:moveTo>
                      <a:pt x="46102" y="182025"/>
                    </a:moveTo>
                    <a:lnTo>
                      <a:pt x="9526" y="160879"/>
                    </a:lnTo>
                    <a:cubicBezTo>
                      <a:pt x="3477" y="156421"/>
                      <a:pt x="-56" y="149335"/>
                      <a:pt x="1" y="141829"/>
                    </a:cubicBezTo>
                    <a:lnTo>
                      <a:pt x="1" y="8479"/>
                    </a:lnTo>
                    <a:cubicBezTo>
                      <a:pt x="1" y="1335"/>
                      <a:pt x="4382" y="-1903"/>
                      <a:pt x="9526" y="1145"/>
                    </a:cubicBezTo>
                    <a:lnTo>
                      <a:pt x="46102" y="22290"/>
                    </a:lnTo>
                    <a:cubicBezTo>
                      <a:pt x="52036" y="26624"/>
                      <a:pt x="55570" y="33511"/>
                      <a:pt x="55627" y="40864"/>
                    </a:cubicBezTo>
                    <a:lnTo>
                      <a:pt x="55627" y="174214"/>
                    </a:lnTo>
                    <a:cubicBezTo>
                      <a:pt x="55817" y="181834"/>
                      <a:pt x="51245" y="185073"/>
                      <a:pt x="46102" y="182025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1" name="Google Shape;771;p7"/>
              <p:cNvSpPr/>
              <p:nvPr/>
            </p:nvSpPr>
            <p:spPr>
              <a:xfrm>
                <a:off x="6862476" y="2392923"/>
                <a:ext cx="55722" cy="501818"/>
              </a:xfrm>
              <a:custGeom>
                <a:avLst/>
                <a:gdLst/>
                <a:ahLst/>
                <a:cxnLst/>
                <a:rect l="l" t="t" r="r" b="b"/>
                <a:pathLst>
                  <a:path w="55722" h="501818" extrusionOk="0">
                    <a:moveTo>
                      <a:pt x="46196" y="500676"/>
                    </a:moveTo>
                    <a:lnTo>
                      <a:pt x="9525" y="479531"/>
                    </a:lnTo>
                    <a:cubicBezTo>
                      <a:pt x="3620" y="475178"/>
                      <a:pt x="86" y="468301"/>
                      <a:pt x="0" y="460957"/>
                    </a:cubicBezTo>
                    <a:lnTo>
                      <a:pt x="0" y="8520"/>
                    </a:lnTo>
                    <a:cubicBezTo>
                      <a:pt x="0" y="1376"/>
                      <a:pt x="4381" y="-1958"/>
                      <a:pt x="9525" y="1185"/>
                    </a:cubicBezTo>
                    <a:lnTo>
                      <a:pt x="46196" y="22331"/>
                    </a:lnTo>
                    <a:cubicBezTo>
                      <a:pt x="52130" y="26627"/>
                      <a:pt x="55664" y="33485"/>
                      <a:pt x="55721" y="40809"/>
                    </a:cubicBezTo>
                    <a:lnTo>
                      <a:pt x="55721" y="493152"/>
                    </a:lnTo>
                    <a:cubicBezTo>
                      <a:pt x="55816" y="500486"/>
                      <a:pt x="51530" y="503724"/>
                      <a:pt x="46196" y="500676"/>
                    </a:cubicBezTo>
                    <a:close/>
                  </a:path>
                </a:pathLst>
              </a:custGeom>
              <a:solidFill>
                <a:srgbClr val="00B5D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2" name="Google Shape;772;p7"/>
              <p:cNvSpPr/>
              <p:nvPr/>
            </p:nvSpPr>
            <p:spPr>
              <a:xfrm>
                <a:off x="7068216" y="2830406"/>
                <a:ext cx="55722" cy="183106"/>
              </a:xfrm>
              <a:custGeom>
                <a:avLst/>
                <a:gdLst/>
                <a:ahLst/>
                <a:cxnLst/>
                <a:rect l="l" t="t" r="r" b="b"/>
                <a:pathLst>
                  <a:path w="55722" h="183106" extrusionOk="0">
                    <a:moveTo>
                      <a:pt x="46196" y="181970"/>
                    </a:moveTo>
                    <a:lnTo>
                      <a:pt x="9525" y="160443"/>
                    </a:lnTo>
                    <a:cubicBezTo>
                      <a:pt x="3620" y="156090"/>
                      <a:pt x="86" y="149213"/>
                      <a:pt x="0" y="141870"/>
                    </a:cubicBezTo>
                    <a:lnTo>
                      <a:pt x="0" y="8520"/>
                    </a:lnTo>
                    <a:cubicBezTo>
                      <a:pt x="0" y="1376"/>
                      <a:pt x="4381" y="-1958"/>
                      <a:pt x="9525" y="1185"/>
                    </a:cubicBezTo>
                    <a:lnTo>
                      <a:pt x="46196" y="22331"/>
                    </a:lnTo>
                    <a:cubicBezTo>
                      <a:pt x="52130" y="26627"/>
                      <a:pt x="55664" y="33485"/>
                      <a:pt x="55721" y="40809"/>
                    </a:cubicBezTo>
                    <a:lnTo>
                      <a:pt x="55721" y="174159"/>
                    </a:lnTo>
                    <a:cubicBezTo>
                      <a:pt x="55816" y="181779"/>
                      <a:pt x="51530" y="185018"/>
                      <a:pt x="46196" y="18197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3" name="Google Shape;773;p7"/>
              <p:cNvSpPr/>
              <p:nvPr/>
            </p:nvSpPr>
            <p:spPr>
              <a:xfrm>
                <a:off x="7152513" y="2836026"/>
                <a:ext cx="55727" cy="226167"/>
              </a:xfrm>
              <a:custGeom>
                <a:avLst/>
                <a:gdLst/>
                <a:ahLst/>
                <a:cxnLst/>
                <a:rect l="l" t="t" r="r" b="b"/>
                <a:pathLst>
                  <a:path w="55727" h="226167" extrusionOk="0">
                    <a:moveTo>
                      <a:pt x="46196" y="225023"/>
                    </a:moveTo>
                    <a:lnTo>
                      <a:pt x="9525" y="203877"/>
                    </a:lnTo>
                    <a:cubicBezTo>
                      <a:pt x="3591" y="199582"/>
                      <a:pt x="57" y="192724"/>
                      <a:pt x="0" y="185399"/>
                    </a:cubicBezTo>
                    <a:lnTo>
                      <a:pt x="0" y="8520"/>
                    </a:lnTo>
                    <a:cubicBezTo>
                      <a:pt x="0" y="1376"/>
                      <a:pt x="4286" y="-1958"/>
                      <a:pt x="9525" y="1185"/>
                    </a:cubicBezTo>
                    <a:lnTo>
                      <a:pt x="46196" y="22331"/>
                    </a:lnTo>
                    <a:cubicBezTo>
                      <a:pt x="52111" y="26636"/>
                      <a:pt x="55645" y="33494"/>
                      <a:pt x="55721" y="40809"/>
                    </a:cubicBezTo>
                    <a:lnTo>
                      <a:pt x="55721" y="217689"/>
                    </a:lnTo>
                    <a:cubicBezTo>
                      <a:pt x="55912" y="224832"/>
                      <a:pt x="51530" y="228071"/>
                      <a:pt x="46196" y="225023"/>
                    </a:cubicBezTo>
                    <a:close/>
                  </a:path>
                </a:pathLst>
              </a:custGeom>
              <a:solidFill>
                <a:srgbClr val="00B5D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774" name="Google Shape;774;p7"/>
            <p:cNvSpPr/>
            <p:nvPr/>
          </p:nvSpPr>
          <p:spPr>
            <a:xfrm>
              <a:off x="4424312" y="3389781"/>
              <a:ext cx="2237898" cy="1292066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942784" y="1292066"/>
                  </a:moveTo>
                  <a:lnTo>
                    <a:pt x="0" y="747713"/>
                  </a:lnTo>
                  <a:lnTo>
                    <a:pt x="1295114" y="0"/>
                  </a:lnTo>
                  <a:lnTo>
                    <a:pt x="2237899" y="544259"/>
                  </a:lnTo>
                  <a:lnTo>
                    <a:pt x="942784" y="1292066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5" name="Google Shape;775;p7"/>
            <p:cNvSpPr/>
            <p:nvPr/>
          </p:nvSpPr>
          <p:spPr>
            <a:xfrm>
              <a:off x="4458697" y="3370540"/>
              <a:ext cx="2237898" cy="1292066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2206847" y="526447"/>
                  </a:moveTo>
                  <a:lnTo>
                    <a:pt x="1295210" y="0"/>
                  </a:lnTo>
                  <a:lnTo>
                    <a:pt x="31052" y="729901"/>
                  </a:lnTo>
                  <a:lnTo>
                    <a:pt x="0" y="711994"/>
                  </a:lnTo>
                  <a:lnTo>
                    <a:pt x="0" y="747808"/>
                  </a:lnTo>
                  <a:lnTo>
                    <a:pt x="942785" y="1292066"/>
                  </a:lnTo>
                  <a:lnTo>
                    <a:pt x="2237899" y="544354"/>
                  </a:lnTo>
                  <a:lnTo>
                    <a:pt x="2237899" y="508540"/>
                  </a:lnTo>
                  <a:lnTo>
                    <a:pt x="2206847" y="52644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6" name="Google Shape;776;p7"/>
            <p:cNvSpPr/>
            <p:nvPr/>
          </p:nvSpPr>
          <p:spPr>
            <a:xfrm>
              <a:off x="4458697" y="3334726"/>
              <a:ext cx="2237898" cy="1292066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942785" y="1292066"/>
                  </a:moveTo>
                  <a:lnTo>
                    <a:pt x="0" y="747808"/>
                  </a:lnTo>
                  <a:lnTo>
                    <a:pt x="1295210" y="0"/>
                  </a:lnTo>
                  <a:lnTo>
                    <a:pt x="2237899" y="544354"/>
                  </a:lnTo>
                  <a:lnTo>
                    <a:pt x="942785" y="1292066"/>
                  </a:lnTo>
                  <a:close/>
                </a:path>
              </a:pathLst>
            </a:custGeom>
            <a:solidFill>
              <a:srgbClr val="FAF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7" name="Google Shape;777;p7"/>
            <p:cNvSpPr/>
            <p:nvPr/>
          </p:nvSpPr>
          <p:spPr>
            <a:xfrm>
              <a:off x="5662371" y="3457123"/>
              <a:ext cx="830865" cy="479678"/>
            </a:xfrm>
            <a:custGeom>
              <a:avLst/>
              <a:gdLst/>
              <a:ahLst/>
              <a:cxnLst/>
              <a:rect l="l" t="t" r="r" b="b"/>
              <a:pathLst>
                <a:path w="830865" h="479678" extrusionOk="0">
                  <a:moveTo>
                    <a:pt x="755904" y="479679"/>
                  </a:moveTo>
                  <a:lnTo>
                    <a:pt x="0" y="43243"/>
                  </a:lnTo>
                  <a:lnTo>
                    <a:pt x="74867" y="0"/>
                  </a:lnTo>
                  <a:lnTo>
                    <a:pt x="830866" y="436436"/>
                  </a:lnTo>
                  <a:lnTo>
                    <a:pt x="755904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8" name="Google Shape;778;p7"/>
            <p:cNvSpPr/>
            <p:nvPr/>
          </p:nvSpPr>
          <p:spPr>
            <a:xfrm>
              <a:off x="5582647" y="3524845"/>
              <a:ext cx="793337" cy="458057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6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9" name="Google Shape;779;p7"/>
            <p:cNvSpPr/>
            <p:nvPr/>
          </p:nvSpPr>
          <p:spPr>
            <a:xfrm>
              <a:off x="5520830" y="3560469"/>
              <a:ext cx="793337" cy="458057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0" name="Google Shape;780;p7"/>
            <p:cNvSpPr/>
            <p:nvPr/>
          </p:nvSpPr>
          <p:spPr>
            <a:xfrm>
              <a:off x="5459108" y="3596188"/>
              <a:ext cx="793337" cy="458057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1" name="Google Shape;781;p7"/>
            <p:cNvSpPr/>
            <p:nvPr/>
          </p:nvSpPr>
          <p:spPr>
            <a:xfrm>
              <a:off x="5006003" y="3836122"/>
              <a:ext cx="830770" cy="479679"/>
            </a:xfrm>
            <a:custGeom>
              <a:avLst/>
              <a:gdLst/>
              <a:ahLst/>
              <a:cxnLst/>
              <a:rect l="l" t="t" r="r" b="b"/>
              <a:pathLst>
                <a:path w="830770" h="479679" extrusionOk="0">
                  <a:moveTo>
                    <a:pt x="756000" y="479679"/>
                  </a:moveTo>
                  <a:lnTo>
                    <a:pt x="0" y="43244"/>
                  </a:lnTo>
                  <a:lnTo>
                    <a:pt x="74962" y="0"/>
                  </a:lnTo>
                  <a:lnTo>
                    <a:pt x="830771" y="436436"/>
                  </a:lnTo>
                  <a:lnTo>
                    <a:pt x="756000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2" name="Google Shape;782;p7"/>
            <p:cNvSpPr/>
            <p:nvPr/>
          </p:nvSpPr>
          <p:spPr>
            <a:xfrm>
              <a:off x="4926279" y="3903750"/>
              <a:ext cx="741616" cy="428244"/>
            </a:xfrm>
            <a:custGeom>
              <a:avLst/>
              <a:gdLst/>
              <a:ahLst/>
              <a:cxnLst/>
              <a:rect l="l" t="t" r="r" b="b"/>
              <a:pathLst>
                <a:path w="741616" h="428244" extrusionOk="0">
                  <a:moveTo>
                    <a:pt x="704184" y="428244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41617" y="406622"/>
                  </a:lnTo>
                  <a:lnTo>
                    <a:pt x="704184" y="42824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3" name="Google Shape;783;p7"/>
            <p:cNvSpPr/>
            <p:nvPr/>
          </p:nvSpPr>
          <p:spPr>
            <a:xfrm>
              <a:off x="4864462" y="3939468"/>
              <a:ext cx="727614" cy="420052"/>
            </a:xfrm>
            <a:custGeom>
              <a:avLst/>
              <a:gdLst/>
              <a:ahLst/>
              <a:cxnLst/>
              <a:rect l="l" t="t" r="r" b="b"/>
              <a:pathLst>
                <a:path w="727614" h="420052" extrusionOk="0">
                  <a:moveTo>
                    <a:pt x="690181" y="420053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27615" y="398431"/>
                  </a:lnTo>
                  <a:lnTo>
                    <a:pt x="690181" y="42005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4" name="Google Shape;784;p7"/>
            <p:cNvSpPr/>
            <p:nvPr/>
          </p:nvSpPr>
          <p:spPr>
            <a:xfrm>
              <a:off x="4802740" y="3975092"/>
              <a:ext cx="620839" cy="358520"/>
            </a:xfrm>
            <a:custGeom>
              <a:avLst/>
              <a:gdLst/>
              <a:ahLst/>
              <a:cxnLst/>
              <a:rect l="l" t="t" r="r" b="b"/>
              <a:pathLst>
                <a:path w="620839" h="358520" extrusionOk="0">
                  <a:moveTo>
                    <a:pt x="583406" y="358521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620840" y="336899"/>
                  </a:lnTo>
                  <a:lnTo>
                    <a:pt x="583406" y="35852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5" name="Google Shape;785;p7"/>
            <p:cNvSpPr/>
            <p:nvPr/>
          </p:nvSpPr>
          <p:spPr>
            <a:xfrm>
              <a:off x="5169357" y="3663339"/>
              <a:ext cx="421766" cy="243458"/>
            </a:xfrm>
            <a:custGeom>
              <a:avLst/>
              <a:gdLst/>
              <a:ahLst/>
              <a:cxnLst/>
              <a:rect l="l" t="t" r="r" b="b"/>
              <a:pathLst>
                <a:path w="421766" h="243458" extrusionOk="0">
                  <a:moveTo>
                    <a:pt x="210883" y="243459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729"/>
                  </a:lnTo>
                  <a:lnTo>
                    <a:pt x="210883" y="24345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6" name="Google Shape;786;p7"/>
            <p:cNvSpPr/>
            <p:nvPr/>
          </p:nvSpPr>
          <p:spPr>
            <a:xfrm>
              <a:off x="5441867" y="3820597"/>
              <a:ext cx="421766" cy="243554"/>
            </a:xfrm>
            <a:custGeom>
              <a:avLst/>
              <a:gdLst/>
              <a:ahLst/>
              <a:cxnLst/>
              <a:rect l="l" t="t" r="r" b="b"/>
              <a:pathLst>
                <a:path w="421766" h="243554" extrusionOk="0">
                  <a:moveTo>
                    <a:pt x="210884" y="243554"/>
                  </a:moveTo>
                  <a:lnTo>
                    <a:pt x="0" y="121825"/>
                  </a:lnTo>
                  <a:lnTo>
                    <a:pt x="210884" y="0"/>
                  </a:lnTo>
                  <a:lnTo>
                    <a:pt x="421767" y="121825"/>
                  </a:lnTo>
                  <a:lnTo>
                    <a:pt x="210884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7" name="Google Shape;787;p7"/>
            <p:cNvSpPr/>
            <p:nvPr/>
          </p:nvSpPr>
          <p:spPr>
            <a:xfrm>
              <a:off x="5714378" y="3977950"/>
              <a:ext cx="421766" cy="243554"/>
            </a:xfrm>
            <a:custGeom>
              <a:avLst/>
              <a:gdLst/>
              <a:ahLst/>
              <a:cxnLst/>
              <a:rect l="l" t="t" r="r" b="b"/>
              <a:pathLst>
                <a:path w="421766" h="243554" extrusionOk="0">
                  <a:moveTo>
                    <a:pt x="210883" y="243554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825"/>
                  </a:lnTo>
                  <a:lnTo>
                    <a:pt x="210883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8" name="Google Shape;788;p7"/>
            <p:cNvSpPr/>
            <p:nvPr/>
          </p:nvSpPr>
          <p:spPr>
            <a:xfrm>
              <a:off x="2242896" y="2171438"/>
              <a:ext cx="357473" cy="206406"/>
            </a:xfrm>
            <a:custGeom>
              <a:avLst/>
              <a:gdLst/>
              <a:ahLst/>
              <a:cxnLst/>
              <a:rect l="l" t="t" r="r" b="b"/>
              <a:pathLst>
                <a:path w="357473" h="206406" extrusionOk="0">
                  <a:moveTo>
                    <a:pt x="178689" y="206407"/>
                  </a:moveTo>
                  <a:lnTo>
                    <a:pt x="0" y="103251"/>
                  </a:lnTo>
                  <a:lnTo>
                    <a:pt x="178689" y="0"/>
                  </a:lnTo>
                  <a:lnTo>
                    <a:pt x="357473" y="103251"/>
                  </a:lnTo>
                  <a:lnTo>
                    <a:pt x="178689" y="206407"/>
                  </a:lnTo>
                  <a:close/>
                </a:path>
              </a:pathLst>
            </a:custGeom>
            <a:solidFill>
              <a:srgbClr val="D6D8E5">
                <a:alpha val="29411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9" name="Google Shape;789;p7"/>
            <p:cNvSpPr/>
            <p:nvPr/>
          </p:nvSpPr>
          <p:spPr>
            <a:xfrm>
              <a:off x="2526170" y="2006084"/>
              <a:ext cx="357473" cy="206406"/>
            </a:xfrm>
            <a:custGeom>
              <a:avLst/>
              <a:gdLst/>
              <a:ahLst/>
              <a:cxnLst/>
              <a:rect l="l" t="t" r="r" b="b"/>
              <a:pathLst>
                <a:path w="357473" h="206406" extrusionOk="0">
                  <a:moveTo>
                    <a:pt x="178784" y="206407"/>
                  </a:moveTo>
                  <a:lnTo>
                    <a:pt x="0" y="103251"/>
                  </a:lnTo>
                  <a:lnTo>
                    <a:pt x="178784" y="0"/>
                  </a:lnTo>
                  <a:lnTo>
                    <a:pt x="357473" y="103251"/>
                  </a:lnTo>
                  <a:lnTo>
                    <a:pt x="178784" y="206407"/>
                  </a:lnTo>
                  <a:close/>
                </a:path>
              </a:pathLst>
            </a:custGeom>
            <a:solidFill>
              <a:srgbClr val="D6D8E5">
                <a:alpha val="29411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0" name="Google Shape;790;p7"/>
            <p:cNvSpPr/>
            <p:nvPr/>
          </p:nvSpPr>
          <p:spPr>
            <a:xfrm>
              <a:off x="2632278" y="1017294"/>
              <a:ext cx="357473" cy="206311"/>
            </a:xfrm>
            <a:custGeom>
              <a:avLst/>
              <a:gdLst/>
              <a:ahLst/>
              <a:cxnLst/>
              <a:rect l="l" t="t" r="r" b="b"/>
              <a:pathLst>
                <a:path w="357473" h="206311" extrusionOk="0">
                  <a:moveTo>
                    <a:pt x="178784" y="206312"/>
                  </a:moveTo>
                  <a:lnTo>
                    <a:pt x="0" y="103156"/>
                  </a:lnTo>
                  <a:lnTo>
                    <a:pt x="178784" y="0"/>
                  </a:lnTo>
                  <a:lnTo>
                    <a:pt x="357473" y="103156"/>
                  </a:lnTo>
                  <a:lnTo>
                    <a:pt x="178784" y="206312"/>
                  </a:lnTo>
                  <a:close/>
                </a:path>
              </a:pathLst>
            </a:custGeom>
            <a:solidFill>
              <a:srgbClr val="00B5D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1" name="Google Shape;791;p7"/>
            <p:cNvSpPr/>
            <p:nvPr/>
          </p:nvSpPr>
          <p:spPr>
            <a:xfrm>
              <a:off x="2632278" y="1120450"/>
              <a:ext cx="178784" cy="1032319"/>
            </a:xfrm>
            <a:custGeom>
              <a:avLst/>
              <a:gdLst/>
              <a:ahLst/>
              <a:cxnLst/>
              <a:rect l="l" t="t" r="r" b="b"/>
              <a:pathLst>
                <a:path w="178784" h="1032319" extrusionOk="0">
                  <a:moveTo>
                    <a:pt x="178784" y="1032320"/>
                  </a:moveTo>
                  <a:lnTo>
                    <a:pt x="0" y="929068"/>
                  </a:lnTo>
                  <a:lnTo>
                    <a:pt x="0" y="0"/>
                  </a:lnTo>
                  <a:lnTo>
                    <a:pt x="178784" y="103251"/>
                  </a:lnTo>
                  <a:lnTo>
                    <a:pt x="178784" y="1032320"/>
                  </a:lnTo>
                  <a:close/>
                </a:path>
              </a:pathLst>
            </a:custGeom>
            <a:solidFill>
              <a:srgbClr val="00B5D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2" name="Google Shape;792;p7"/>
            <p:cNvSpPr/>
            <p:nvPr/>
          </p:nvSpPr>
          <p:spPr>
            <a:xfrm>
              <a:off x="2632278" y="1120450"/>
              <a:ext cx="178784" cy="1032319"/>
            </a:xfrm>
            <a:custGeom>
              <a:avLst/>
              <a:gdLst/>
              <a:ahLst/>
              <a:cxnLst/>
              <a:rect l="l" t="t" r="r" b="b"/>
              <a:pathLst>
                <a:path w="178784" h="1032319" extrusionOk="0">
                  <a:moveTo>
                    <a:pt x="178784" y="1032320"/>
                  </a:moveTo>
                  <a:lnTo>
                    <a:pt x="0" y="929068"/>
                  </a:lnTo>
                  <a:lnTo>
                    <a:pt x="0" y="0"/>
                  </a:lnTo>
                  <a:lnTo>
                    <a:pt x="178784" y="103251"/>
                  </a:lnTo>
                  <a:lnTo>
                    <a:pt x="178784" y="1032320"/>
                  </a:lnTo>
                  <a:close/>
                </a:path>
              </a:pathLst>
            </a:custGeom>
            <a:solidFill>
              <a:srgbClr val="000000">
                <a:alpha val="9411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3" name="Google Shape;793;p7"/>
            <p:cNvSpPr/>
            <p:nvPr/>
          </p:nvSpPr>
          <p:spPr>
            <a:xfrm>
              <a:off x="2811062" y="1120450"/>
              <a:ext cx="178689" cy="1032319"/>
            </a:xfrm>
            <a:custGeom>
              <a:avLst/>
              <a:gdLst/>
              <a:ahLst/>
              <a:cxnLst/>
              <a:rect l="l" t="t" r="r" b="b"/>
              <a:pathLst>
                <a:path w="178689" h="1032319" extrusionOk="0">
                  <a:moveTo>
                    <a:pt x="178689" y="929068"/>
                  </a:moveTo>
                  <a:lnTo>
                    <a:pt x="0" y="1032320"/>
                  </a:lnTo>
                  <a:lnTo>
                    <a:pt x="0" y="103251"/>
                  </a:lnTo>
                  <a:lnTo>
                    <a:pt x="178689" y="0"/>
                  </a:lnTo>
                  <a:lnTo>
                    <a:pt x="178689" y="929068"/>
                  </a:lnTo>
                  <a:close/>
                </a:path>
              </a:pathLst>
            </a:custGeom>
            <a:solidFill>
              <a:srgbClr val="007BB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4" name="Google Shape;794;p7"/>
            <p:cNvSpPr/>
            <p:nvPr/>
          </p:nvSpPr>
          <p:spPr>
            <a:xfrm>
              <a:off x="2364150" y="1481542"/>
              <a:ext cx="357473" cy="206501"/>
            </a:xfrm>
            <a:custGeom>
              <a:avLst/>
              <a:gdLst/>
              <a:ahLst/>
              <a:cxnLst/>
              <a:rect l="l" t="t" r="r" b="b"/>
              <a:pathLst>
                <a:path w="357473" h="206501" extrusionOk="0">
                  <a:moveTo>
                    <a:pt x="178784" y="206502"/>
                  </a:moveTo>
                  <a:lnTo>
                    <a:pt x="0" y="103251"/>
                  </a:lnTo>
                  <a:lnTo>
                    <a:pt x="178784" y="0"/>
                  </a:lnTo>
                  <a:lnTo>
                    <a:pt x="357473" y="103251"/>
                  </a:lnTo>
                  <a:lnTo>
                    <a:pt x="178784" y="206502"/>
                  </a:lnTo>
                  <a:close/>
                </a:path>
              </a:pathLst>
            </a:custGeom>
            <a:solidFill>
              <a:srgbClr val="00B5D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5" name="Google Shape;795;p7"/>
            <p:cNvSpPr/>
            <p:nvPr/>
          </p:nvSpPr>
          <p:spPr>
            <a:xfrm>
              <a:off x="2364150" y="1584793"/>
              <a:ext cx="178784" cy="721899"/>
            </a:xfrm>
            <a:custGeom>
              <a:avLst/>
              <a:gdLst/>
              <a:ahLst/>
              <a:cxnLst/>
              <a:rect l="l" t="t" r="r" b="b"/>
              <a:pathLst>
                <a:path w="178784" h="721899" extrusionOk="0">
                  <a:moveTo>
                    <a:pt x="178784" y="721900"/>
                  </a:moveTo>
                  <a:lnTo>
                    <a:pt x="0" y="618744"/>
                  </a:lnTo>
                  <a:lnTo>
                    <a:pt x="0" y="0"/>
                  </a:lnTo>
                  <a:lnTo>
                    <a:pt x="178784" y="103251"/>
                  </a:lnTo>
                  <a:lnTo>
                    <a:pt x="178784" y="721900"/>
                  </a:lnTo>
                  <a:close/>
                </a:path>
              </a:pathLst>
            </a:custGeom>
            <a:solidFill>
              <a:srgbClr val="00B5D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6" name="Google Shape;796;p7"/>
            <p:cNvSpPr/>
            <p:nvPr/>
          </p:nvSpPr>
          <p:spPr>
            <a:xfrm>
              <a:off x="2364150" y="1584793"/>
              <a:ext cx="178784" cy="721899"/>
            </a:xfrm>
            <a:custGeom>
              <a:avLst/>
              <a:gdLst/>
              <a:ahLst/>
              <a:cxnLst/>
              <a:rect l="l" t="t" r="r" b="b"/>
              <a:pathLst>
                <a:path w="178784" h="721899" extrusionOk="0">
                  <a:moveTo>
                    <a:pt x="178784" y="721900"/>
                  </a:moveTo>
                  <a:lnTo>
                    <a:pt x="0" y="618744"/>
                  </a:lnTo>
                  <a:lnTo>
                    <a:pt x="0" y="0"/>
                  </a:lnTo>
                  <a:lnTo>
                    <a:pt x="178784" y="103251"/>
                  </a:lnTo>
                  <a:lnTo>
                    <a:pt x="178784" y="721900"/>
                  </a:lnTo>
                  <a:close/>
                </a:path>
              </a:pathLst>
            </a:custGeom>
            <a:solidFill>
              <a:srgbClr val="000000">
                <a:alpha val="9411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7" name="Google Shape;797;p7"/>
            <p:cNvSpPr/>
            <p:nvPr/>
          </p:nvSpPr>
          <p:spPr>
            <a:xfrm>
              <a:off x="2542934" y="1584793"/>
              <a:ext cx="178688" cy="721899"/>
            </a:xfrm>
            <a:custGeom>
              <a:avLst/>
              <a:gdLst/>
              <a:ahLst/>
              <a:cxnLst/>
              <a:rect l="l" t="t" r="r" b="b"/>
              <a:pathLst>
                <a:path w="178688" h="721899" extrusionOk="0">
                  <a:moveTo>
                    <a:pt x="178689" y="618744"/>
                  </a:moveTo>
                  <a:lnTo>
                    <a:pt x="0" y="721900"/>
                  </a:lnTo>
                  <a:lnTo>
                    <a:pt x="0" y="103251"/>
                  </a:lnTo>
                  <a:lnTo>
                    <a:pt x="178689" y="0"/>
                  </a:lnTo>
                  <a:lnTo>
                    <a:pt x="178689" y="618744"/>
                  </a:lnTo>
                  <a:close/>
                </a:path>
              </a:pathLst>
            </a:custGeom>
            <a:solidFill>
              <a:srgbClr val="007BB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8" name="Google Shape;798;p7"/>
            <p:cNvSpPr/>
            <p:nvPr/>
          </p:nvSpPr>
          <p:spPr>
            <a:xfrm>
              <a:off x="2013915" y="2306693"/>
              <a:ext cx="357473" cy="206406"/>
            </a:xfrm>
            <a:custGeom>
              <a:avLst/>
              <a:gdLst/>
              <a:ahLst/>
              <a:cxnLst/>
              <a:rect l="l" t="t" r="r" b="b"/>
              <a:pathLst>
                <a:path w="357473" h="206406" extrusionOk="0">
                  <a:moveTo>
                    <a:pt x="178784" y="206407"/>
                  </a:moveTo>
                  <a:lnTo>
                    <a:pt x="0" y="103251"/>
                  </a:lnTo>
                  <a:lnTo>
                    <a:pt x="178784" y="0"/>
                  </a:lnTo>
                  <a:lnTo>
                    <a:pt x="357473" y="103251"/>
                  </a:lnTo>
                  <a:lnTo>
                    <a:pt x="178784" y="206407"/>
                  </a:lnTo>
                  <a:close/>
                </a:path>
              </a:pathLst>
            </a:custGeom>
            <a:solidFill>
              <a:srgbClr val="D6D8E5">
                <a:alpha val="29411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9" name="Google Shape;799;p7"/>
            <p:cNvSpPr/>
            <p:nvPr/>
          </p:nvSpPr>
          <p:spPr>
            <a:xfrm>
              <a:off x="2078685" y="1971984"/>
              <a:ext cx="357473" cy="206406"/>
            </a:xfrm>
            <a:custGeom>
              <a:avLst/>
              <a:gdLst/>
              <a:ahLst/>
              <a:cxnLst/>
              <a:rect l="l" t="t" r="r" b="b"/>
              <a:pathLst>
                <a:path w="357473" h="206406" extrusionOk="0">
                  <a:moveTo>
                    <a:pt x="178784" y="206407"/>
                  </a:moveTo>
                  <a:lnTo>
                    <a:pt x="0" y="103156"/>
                  </a:lnTo>
                  <a:lnTo>
                    <a:pt x="178689" y="0"/>
                  </a:lnTo>
                  <a:lnTo>
                    <a:pt x="357473" y="103156"/>
                  </a:lnTo>
                  <a:lnTo>
                    <a:pt x="178784" y="206407"/>
                  </a:lnTo>
                  <a:close/>
                </a:path>
              </a:pathLst>
            </a:custGeom>
            <a:solidFill>
              <a:srgbClr val="00B5D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0" name="Google Shape;800;p7"/>
            <p:cNvSpPr/>
            <p:nvPr/>
          </p:nvSpPr>
          <p:spPr>
            <a:xfrm>
              <a:off x="2078685" y="2075140"/>
              <a:ext cx="178784" cy="399097"/>
            </a:xfrm>
            <a:custGeom>
              <a:avLst/>
              <a:gdLst/>
              <a:ahLst/>
              <a:cxnLst/>
              <a:rect l="l" t="t" r="r" b="b"/>
              <a:pathLst>
                <a:path w="178784" h="399097" extrusionOk="0">
                  <a:moveTo>
                    <a:pt x="178784" y="399098"/>
                  </a:moveTo>
                  <a:lnTo>
                    <a:pt x="0" y="295846"/>
                  </a:lnTo>
                  <a:lnTo>
                    <a:pt x="0" y="0"/>
                  </a:lnTo>
                  <a:lnTo>
                    <a:pt x="178784" y="103251"/>
                  </a:lnTo>
                  <a:lnTo>
                    <a:pt x="178784" y="399098"/>
                  </a:lnTo>
                  <a:close/>
                </a:path>
              </a:pathLst>
            </a:custGeom>
            <a:solidFill>
              <a:srgbClr val="00B5D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1" name="Google Shape;801;p7"/>
            <p:cNvSpPr/>
            <p:nvPr/>
          </p:nvSpPr>
          <p:spPr>
            <a:xfrm>
              <a:off x="2078685" y="2075140"/>
              <a:ext cx="178784" cy="399097"/>
            </a:xfrm>
            <a:custGeom>
              <a:avLst/>
              <a:gdLst/>
              <a:ahLst/>
              <a:cxnLst/>
              <a:rect l="l" t="t" r="r" b="b"/>
              <a:pathLst>
                <a:path w="178784" h="399097" extrusionOk="0">
                  <a:moveTo>
                    <a:pt x="178784" y="399098"/>
                  </a:moveTo>
                  <a:lnTo>
                    <a:pt x="0" y="295846"/>
                  </a:lnTo>
                  <a:lnTo>
                    <a:pt x="0" y="0"/>
                  </a:lnTo>
                  <a:lnTo>
                    <a:pt x="178784" y="103251"/>
                  </a:lnTo>
                  <a:lnTo>
                    <a:pt x="178784" y="399098"/>
                  </a:lnTo>
                  <a:close/>
                </a:path>
              </a:pathLst>
            </a:custGeom>
            <a:solidFill>
              <a:srgbClr val="000000">
                <a:alpha val="9411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2" name="Google Shape;802;p7"/>
            <p:cNvSpPr/>
            <p:nvPr/>
          </p:nvSpPr>
          <p:spPr>
            <a:xfrm>
              <a:off x="2257469" y="2075140"/>
              <a:ext cx="178689" cy="399097"/>
            </a:xfrm>
            <a:custGeom>
              <a:avLst/>
              <a:gdLst/>
              <a:ahLst/>
              <a:cxnLst/>
              <a:rect l="l" t="t" r="r" b="b"/>
              <a:pathLst>
                <a:path w="178689" h="399097" extrusionOk="0">
                  <a:moveTo>
                    <a:pt x="178689" y="295846"/>
                  </a:moveTo>
                  <a:lnTo>
                    <a:pt x="0" y="399098"/>
                  </a:lnTo>
                  <a:lnTo>
                    <a:pt x="0" y="103251"/>
                  </a:lnTo>
                  <a:lnTo>
                    <a:pt x="178689" y="0"/>
                  </a:lnTo>
                  <a:lnTo>
                    <a:pt x="178689" y="295846"/>
                  </a:lnTo>
                  <a:close/>
                </a:path>
              </a:pathLst>
            </a:custGeom>
            <a:solidFill>
              <a:srgbClr val="007BB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3" name="Google Shape;803;p7"/>
            <p:cNvSpPr/>
            <p:nvPr/>
          </p:nvSpPr>
          <p:spPr>
            <a:xfrm>
              <a:off x="4050634" y="46890"/>
              <a:ext cx="205002" cy="299719"/>
            </a:xfrm>
            <a:custGeom>
              <a:avLst/>
              <a:gdLst/>
              <a:ahLst/>
              <a:cxnLst/>
              <a:rect l="l" t="t" r="r" b="b"/>
              <a:pathLst>
                <a:path w="205002" h="299719" extrusionOk="0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4" name="Google Shape;804;p7"/>
            <p:cNvSpPr/>
            <p:nvPr/>
          </p:nvSpPr>
          <p:spPr>
            <a:xfrm>
              <a:off x="4066180" y="44285"/>
              <a:ext cx="98194" cy="121006"/>
            </a:xfrm>
            <a:custGeom>
              <a:avLst/>
              <a:gdLst/>
              <a:ahLst/>
              <a:cxnLst/>
              <a:rect l="l" t="t" r="r" b="b"/>
              <a:pathLst>
                <a:path w="98194" h="121006" extrusionOk="0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5" name="Google Shape;805;p7"/>
            <p:cNvSpPr/>
            <p:nvPr/>
          </p:nvSpPr>
          <p:spPr>
            <a:xfrm>
              <a:off x="4085379" y="175665"/>
              <a:ext cx="121123" cy="135560"/>
            </a:xfrm>
            <a:custGeom>
              <a:avLst/>
              <a:gdLst/>
              <a:ahLst/>
              <a:cxnLst/>
              <a:rect l="l" t="t" r="r" b="b"/>
              <a:pathLst>
                <a:path w="121123" h="135560" extrusionOk="0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6" name="Google Shape;806;p7"/>
            <p:cNvSpPr/>
            <p:nvPr/>
          </p:nvSpPr>
          <p:spPr>
            <a:xfrm>
              <a:off x="3878508" y="229758"/>
              <a:ext cx="228579" cy="325392"/>
            </a:xfrm>
            <a:custGeom>
              <a:avLst/>
              <a:gdLst/>
              <a:ahLst/>
              <a:cxnLst/>
              <a:rect l="l" t="t" r="r" b="b"/>
              <a:pathLst>
                <a:path w="228579" h="325392" extrusionOk="0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7" name="Google Shape;807;p7"/>
            <p:cNvSpPr/>
            <p:nvPr/>
          </p:nvSpPr>
          <p:spPr>
            <a:xfrm>
              <a:off x="4050113" y="220052"/>
              <a:ext cx="176568" cy="232904"/>
            </a:xfrm>
            <a:custGeom>
              <a:avLst/>
              <a:gdLst/>
              <a:ahLst/>
              <a:cxnLst/>
              <a:rect l="l" t="t" r="r" b="b"/>
              <a:pathLst>
                <a:path w="176568" h="232904" extrusionOk="0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8" name="Google Shape;808;p7"/>
            <p:cNvSpPr/>
            <p:nvPr/>
          </p:nvSpPr>
          <p:spPr>
            <a:xfrm>
              <a:off x="4081568" y="53558"/>
              <a:ext cx="129892" cy="160015"/>
            </a:xfrm>
            <a:custGeom>
              <a:avLst/>
              <a:gdLst/>
              <a:ahLst/>
              <a:cxnLst/>
              <a:rect l="l" t="t" r="r" b="b"/>
              <a:pathLst>
                <a:path w="129892" h="160015" extrusionOk="0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9" name="Google Shape;809;p7"/>
            <p:cNvSpPr/>
            <p:nvPr/>
          </p:nvSpPr>
          <p:spPr>
            <a:xfrm>
              <a:off x="4086841" y="52931"/>
              <a:ext cx="130406" cy="122734"/>
            </a:xfrm>
            <a:custGeom>
              <a:avLst/>
              <a:gdLst/>
              <a:ahLst/>
              <a:cxnLst/>
              <a:rect l="l" t="t" r="r" b="b"/>
              <a:pathLst>
                <a:path w="130406" h="122734" extrusionOk="0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0" name="Google Shape;810;p7"/>
            <p:cNvSpPr/>
            <p:nvPr/>
          </p:nvSpPr>
          <p:spPr>
            <a:xfrm>
              <a:off x="3930273" y="858890"/>
              <a:ext cx="102549" cy="78223"/>
            </a:xfrm>
            <a:custGeom>
              <a:avLst/>
              <a:gdLst/>
              <a:ahLst/>
              <a:cxnLst/>
              <a:rect l="l" t="t" r="r" b="b"/>
              <a:pathLst>
                <a:path w="102549" h="78223" extrusionOk="0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1" name="Google Shape;811;p7"/>
            <p:cNvSpPr/>
            <p:nvPr/>
          </p:nvSpPr>
          <p:spPr>
            <a:xfrm>
              <a:off x="3930726" y="883849"/>
              <a:ext cx="102084" cy="53297"/>
            </a:xfrm>
            <a:custGeom>
              <a:avLst/>
              <a:gdLst/>
              <a:ahLst/>
              <a:cxnLst/>
              <a:rect l="l" t="t" r="r" b="b"/>
              <a:pathLst>
                <a:path w="102084" h="53297" extrusionOk="0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2" name="Google Shape;812;p7"/>
            <p:cNvSpPr/>
            <p:nvPr/>
          </p:nvSpPr>
          <p:spPr>
            <a:xfrm>
              <a:off x="3878956" y="825175"/>
              <a:ext cx="93870" cy="72719"/>
            </a:xfrm>
            <a:custGeom>
              <a:avLst/>
              <a:gdLst/>
              <a:ahLst/>
              <a:cxnLst/>
              <a:rect l="l" t="t" r="r" b="b"/>
              <a:pathLst>
                <a:path w="93870" h="72719" extrusionOk="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3" name="Google Shape;813;p7"/>
            <p:cNvSpPr/>
            <p:nvPr/>
          </p:nvSpPr>
          <p:spPr>
            <a:xfrm>
              <a:off x="3879387" y="849177"/>
              <a:ext cx="93498" cy="48808"/>
            </a:xfrm>
            <a:custGeom>
              <a:avLst/>
              <a:gdLst/>
              <a:ahLst/>
              <a:cxnLst/>
              <a:rect l="l" t="t" r="r" b="b"/>
              <a:pathLst>
                <a:path w="93498" h="48808" extrusionOk="0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4" name="Google Shape;814;p7"/>
            <p:cNvSpPr/>
            <p:nvPr/>
          </p:nvSpPr>
          <p:spPr>
            <a:xfrm>
              <a:off x="3913772" y="449985"/>
              <a:ext cx="223526" cy="385528"/>
            </a:xfrm>
            <a:custGeom>
              <a:avLst/>
              <a:gdLst/>
              <a:ahLst/>
              <a:cxnLst/>
              <a:rect l="l" t="t" r="r" b="b"/>
              <a:pathLst>
                <a:path w="223526" h="385528" extrusionOk="0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5" name="Google Shape;815;p7"/>
            <p:cNvSpPr/>
            <p:nvPr/>
          </p:nvSpPr>
          <p:spPr>
            <a:xfrm>
              <a:off x="3974732" y="450747"/>
              <a:ext cx="222535" cy="417442"/>
            </a:xfrm>
            <a:custGeom>
              <a:avLst/>
              <a:gdLst/>
              <a:ahLst/>
              <a:cxnLst/>
              <a:rect l="l" t="t" r="r" b="b"/>
              <a:pathLst>
                <a:path w="222535" h="417442" extrusionOk="0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6" name="Google Shape;816;p7"/>
            <p:cNvSpPr/>
            <p:nvPr/>
          </p:nvSpPr>
          <p:spPr>
            <a:xfrm>
              <a:off x="3891839" y="424458"/>
              <a:ext cx="332782" cy="306321"/>
            </a:xfrm>
            <a:custGeom>
              <a:avLst/>
              <a:gdLst/>
              <a:ahLst/>
              <a:cxnLst/>
              <a:rect l="l" t="t" r="r" b="b"/>
              <a:pathLst>
                <a:path w="332782" h="306321" extrusionOk="0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7" name="Google Shape;817;p7"/>
            <p:cNvSpPr/>
            <p:nvPr/>
          </p:nvSpPr>
          <p:spPr>
            <a:xfrm>
              <a:off x="4159410" y="243442"/>
              <a:ext cx="115651" cy="405453"/>
            </a:xfrm>
            <a:custGeom>
              <a:avLst/>
              <a:gdLst/>
              <a:ahLst/>
              <a:cxnLst/>
              <a:rect l="l" t="t" r="r" b="b"/>
              <a:pathLst>
                <a:path w="115651" h="405453" extrusionOk="0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8" name="Google Shape;818;p7"/>
            <p:cNvSpPr/>
            <p:nvPr/>
          </p:nvSpPr>
          <p:spPr>
            <a:xfrm>
              <a:off x="4182076" y="238331"/>
              <a:ext cx="69928" cy="88934"/>
            </a:xfrm>
            <a:custGeom>
              <a:avLst/>
              <a:gdLst/>
              <a:ahLst/>
              <a:cxnLst/>
              <a:rect l="l" t="t" r="r" b="b"/>
              <a:pathLst>
                <a:path w="69928" h="88934" extrusionOk="0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9" name="Google Shape;819;p7"/>
            <p:cNvSpPr/>
            <p:nvPr/>
          </p:nvSpPr>
          <p:spPr>
            <a:xfrm>
              <a:off x="4044931" y="219924"/>
              <a:ext cx="59816" cy="62802"/>
            </a:xfrm>
            <a:custGeom>
              <a:avLst/>
              <a:gdLst/>
              <a:ahLst/>
              <a:cxnLst/>
              <a:rect l="l" t="t" r="r" b="b"/>
              <a:pathLst>
                <a:path w="59816" h="62802" extrusionOk="0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0" name="Google Shape;820;p7"/>
            <p:cNvSpPr/>
            <p:nvPr/>
          </p:nvSpPr>
          <p:spPr>
            <a:xfrm>
              <a:off x="2494198" y="1192008"/>
              <a:ext cx="154251" cy="303342"/>
            </a:xfrm>
            <a:custGeom>
              <a:avLst/>
              <a:gdLst/>
              <a:ahLst/>
              <a:cxnLst/>
              <a:rect l="l" t="t" r="r" b="b"/>
              <a:pathLst>
                <a:path w="154251" h="303342" extrusionOk="0">
                  <a:moveTo>
                    <a:pt x="65595" y="234575"/>
                  </a:moveTo>
                  <a:cubicBezTo>
                    <a:pt x="79310" y="258921"/>
                    <a:pt x="95907" y="281534"/>
                    <a:pt x="115030" y="301917"/>
                  </a:cubicBezTo>
                  <a:cubicBezTo>
                    <a:pt x="120364" y="308108"/>
                    <a:pt x="161512" y="292392"/>
                    <a:pt x="153130" y="288010"/>
                  </a:cubicBezTo>
                  <a:cubicBezTo>
                    <a:pt x="144747" y="283629"/>
                    <a:pt x="117601" y="246005"/>
                    <a:pt x="104171" y="221335"/>
                  </a:cubicBezTo>
                  <a:cubicBezTo>
                    <a:pt x="92896" y="191398"/>
                    <a:pt x="83356" y="160833"/>
                    <a:pt x="75596" y="129800"/>
                  </a:cubicBezTo>
                  <a:cubicBezTo>
                    <a:pt x="67119" y="99225"/>
                    <a:pt x="59880" y="54267"/>
                    <a:pt x="53689" y="33121"/>
                  </a:cubicBezTo>
                  <a:cubicBezTo>
                    <a:pt x="50377" y="17186"/>
                    <a:pt x="38044" y="4670"/>
                    <a:pt x="22161" y="1117"/>
                  </a:cubicBezTo>
                  <a:cubicBezTo>
                    <a:pt x="7397" y="-2312"/>
                    <a:pt x="-2223" y="1689"/>
                    <a:pt x="444" y="19596"/>
                  </a:cubicBezTo>
                  <a:cubicBezTo>
                    <a:pt x="4730" y="50743"/>
                    <a:pt x="29305" y="172853"/>
                    <a:pt x="65595" y="234575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1" name="Google Shape;821;p7"/>
            <p:cNvSpPr/>
            <p:nvPr/>
          </p:nvSpPr>
          <p:spPr>
            <a:xfrm>
              <a:off x="2527565" y="1904831"/>
              <a:ext cx="106588" cy="82319"/>
            </a:xfrm>
            <a:custGeom>
              <a:avLst/>
              <a:gdLst/>
              <a:ahLst/>
              <a:cxnLst/>
              <a:rect l="l" t="t" r="r" b="b"/>
              <a:pathLst>
                <a:path w="106588" h="82319" extrusionOk="0">
                  <a:moveTo>
                    <a:pt x="8606" y="2"/>
                  </a:moveTo>
                  <a:cubicBezTo>
                    <a:pt x="21369" y="10385"/>
                    <a:pt x="40229" y="860"/>
                    <a:pt x="41181" y="1812"/>
                  </a:cubicBezTo>
                  <a:cubicBezTo>
                    <a:pt x="56119" y="15766"/>
                    <a:pt x="71828" y="28863"/>
                    <a:pt x="88235" y="41055"/>
                  </a:cubicBezTo>
                  <a:cubicBezTo>
                    <a:pt x="96141" y="47246"/>
                    <a:pt x="108523" y="55628"/>
                    <a:pt x="106332" y="67630"/>
                  </a:cubicBezTo>
                  <a:cubicBezTo>
                    <a:pt x="102332" y="89156"/>
                    <a:pt x="68232" y="82489"/>
                    <a:pt x="54897" y="75917"/>
                  </a:cubicBezTo>
                  <a:cubicBezTo>
                    <a:pt x="41562" y="69344"/>
                    <a:pt x="31371" y="58486"/>
                    <a:pt x="19083" y="50866"/>
                  </a:cubicBezTo>
                  <a:cubicBezTo>
                    <a:pt x="10320" y="45437"/>
                    <a:pt x="1653" y="42579"/>
                    <a:pt x="33" y="31816"/>
                  </a:cubicBezTo>
                  <a:cubicBezTo>
                    <a:pt x="-538" y="25244"/>
                    <a:pt x="6415" y="-283"/>
                    <a:pt x="8606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2" name="Google Shape;822;p7"/>
            <p:cNvSpPr/>
            <p:nvPr/>
          </p:nvSpPr>
          <p:spPr>
            <a:xfrm>
              <a:off x="2527774" y="1931884"/>
              <a:ext cx="106123" cy="55368"/>
            </a:xfrm>
            <a:custGeom>
              <a:avLst/>
              <a:gdLst/>
              <a:ahLst/>
              <a:cxnLst/>
              <a:rect l="l" t="t" r="r" b="b"/>
              <a:pathLst>
                <a:path w="106123" h="55368" extrusionOk="0">
                  <a:moveTo>
                    <a:pt x="301" y="0"/>
                  </a:moveTo>
                  <a:cubicBezTo>
                    <a:pt x="1920" y="10668"/>
                    <a:pt x="10492" y="13525"/>
                    <a:pt x="19351" y="19050"/>
                  </a:cubicBezTo>
                  <a:cubicBezTo>
                    <a:pt x="31828" y="26765"/>
                    <a:pt x="42782" y="38100"/>
                    <a:pt x="55831" y="44577"/>
                  </a:cubicBezTo>
                  <a:cubicBezTo>
                    <a:pt x="68881" y="51054"/>
                    <a:pt x="97646" y="56674"/>
                    <a:pt x="106123" y="41338"/>
                  </a:cubicBezTo>
                  <a:cubicBezTo>
                    <a:pt x="101551" y="62008"/>
                    <a:pt x="68023" y="55531"/>
                    <a:pt x="54879" y="48958"/>
                  </a:cubicBezTo>
                  <a:cubicBezTo>
                    <a:pt x="41734" y="42386"/>
                    <a:pt x="31352" y="31528"/>
                    <a:pt x="19065" y="23908"/>
                  </a:cubicBezTo>
                  <a:cubicBezTo>
                    <a:pt x="10302" y="18479"/>
                    <a:pt x="1634" y="15621"/>
                    <a:pt x="15" y="4858"/>
                  </a:cubicBezTo>
                  <a:cubicBezTo>
                    <a:pt x="-40" y="3229"/>
                    <a:pt x="56" y="1610"/>
                    <a:pt x="301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3" name="Google Shape;823;p7"/>
            <p:cNvSpPr/>
            <p:nvPr/>
          </p:nvSpPr>
          <p:spPr>
            <a:xfrm>
              <a:off x="2655329" y="1830290"/>
              <a:ext cx="106576" cy="79516"/>
            </a:xfrm>
            <a:custGeom>
              <a:avLst/>
              <a:gdLst/>
              <a:ahLst/>
              <a:cxnLst/>
              <a:rect l="l" t="t" r="r" b="b"/>
              <a:pathLst>
                <a:path w="106576" h="79516" extrusionOk="0">
                  <a:moveTo>
                    <a:pt x="10192" y="58"/>
                  </a:moveTo>
                  <a:cubicBezTo>
                    <a:pt x="22955" y="10440"/>
                    <a:pt x="45244" y="-895"/>
                    <a:pt x="46196" y="58"/>
                  </a:cubicBezTo>
                  <a:cubicBezTo>
                    <a:pt x="59433" y="13574"/>
                    <a:pt x="73460" y="26299"/>
                    <a:pt x="88202" y="38158"/>
                  </a:cubicBezTo>
                  <a:cubicBezTo>
                    <a:pt x="96202" y="44444"/>
                    <a:pt x="108585" y="52826"/>
                    <a:pt x="106299" y="64828"/>
                  </a:cubicBezTo>
                  <a:cubicBezTo>
                    <a:pt x="102298" y="86354"/>
                    <a:pt x="68199" y="79687"/>
                    <a:pt x="54959" y="73114"/>
                  </a:cubicBezTo>
                  <a:cubicBezTo>
                    <a:pt x="41719" y="66542"/>
                    <a:pt x="31337" y="55684"/>
                    <a:pt x="19050" y="48064"/>
                  </a:cubicBezTo>
                  <a:cubicBezTo>
                    <a:pt x="10287" y="42634"/>
                    <a:pt x="1715" y="39777"/>
                    <a:pt x="0" y="29014"/>
                  </a:cubicBezTo>
                  <a:cubicBezTo>
                    <a:pt x="721" y="18622"/>
                    <a:pt x="4243" y="8611"/>
                    <a:pt x="10192" y="58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4" name="Google Shape;824;p7"/>
            <p:cNvSpPr/>
            <p:nvPr/>
          </p:nvSpPr>
          <p:spPr>
            <a:xfrm>
              <a:off x="2655759" y="1855875"/>
              <a:ext cx="106154" cy="55320"/>
            </a:xfrm>
            <a:custGeom>
              <a:avLst/>
              <a:gdLst/>
              <a:ahLst/>
              <a:cxnLst/>
              <a:rect l="l" t="t" r="r" b="b"/>
              <a:pathLst>
                <a:path w="106154" h="55320" extrusionOk="0">
                  <a:moveTo>
                    <a:pt x="331" y="0"/>
                  </a:moveTo>
                  <a:cubicBezTo>
                    <a:pt x="1951" y="10573"/>
                    <a:pt x="10523" y="13525"/>
                    <a:pt x="19381" y="19050"/>
                  </a:cubicBezTo>
                  <a:cubicBezTo>
                    <a:pt x="31859" y="26765"/>
                    <a:pt x="42813" y="38100"/>
                    <a:pt x="55767" y="44482"/>
                  </a:cubicBezTo>
                  <a:cubicBezTo>
                    <a:pt x="68721" y="50863"/>
                    <a:pt x="97677" y="56578"/>
                    <a:pt x="106154" y="41243"/>
                  </a:cubicBezTo>
                  <a:cubicBezTo>
                    <a:pt x="101582" y="62008"/>
                    <a:pt x="68054" y="55435"/>
                    <a:pt x="54910" y="48958"/>
                  </a:cubicBezTo>
                  <a:cubicBezTo>
                    <a:pt x="41765" y="42481"/>
                    <a:pt x="31383" y="31528"/>
                    <a:pt x="19096" y="23908"/>
                  </a:cubicBezTo>
                  <a:cubicBezTo>
                    <a:pt x="10333" y="18478"/>
                    <a:pt x="1665" y="15621"/>
                    <a:pt x="46" y="4858"/>
                  </a:cubicBezTo>
                  <a:cubicBezTo>
                    <a:pt x="-67" y="3229"/>
                    <a:pt x="28" y="1600"/>
                    <a:pt x="331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5" name="Google Shape;825;p7"/>
            <p:cNvSpPr/>
            <p:nvPr/>
          </p:nvSpPr>
          <p:spPr>
            <a:xfrm>
              <a:off x="2362866" y="1465363"/>
              <a:ext cx="372536" cy="450662"/>
            </a:xfrm>
            <a:custGeom>
              <a:avLst/>
              <a:gdLst/>
              <a:ahLst/>
              <a:cxnLst/>
              <a:rect l="l" t="t" r="r" b="b"/>
              <a:pathLst>
                <a:path w="372536" h="450662" extrusionOk="0">
                  <a:moveTo>
                    <a:pt x="2903" y="30848"/>
                  </a:moveTo>
                  <a:cubicBezTo>
                    <a:pt x="-11194" y="119145"/>
                    <a:pt x="27954" y="152006"/>
                    <a:pt x="79103" y="170865"/>
                  </a:cubicBezTo>
                  <a:cubicBezTo>
                    <a:pt x="115679" y="184296"/>
                    <a:pt x="168162" y="205060"/>
                    <a:pt x="168162" y="205060"/>
                  </a:cubicBezTo>
                  <a:cubicBezTo>
                    <a:pt x="168162" y="205060"/>
                    <a:pt x="167400" y="224110"/>
                    <a:pt x="167019" y="267925"/>
                  </a:cubicBezTo>
                  <a:cubicBezTo>
                    <a:pt x="167019" y="306025"/>
                    <a:pt x="171686" y="445947"/>
                    <a:pt x="171686" y="445947"/>
                  </a:cubicBezTo>
                  <a:cubicBezTo>
                    <a:pt x="183944" y="452234"/>
                    <a:pt x="198481" y="452234"/>
                    <a:pt x="210739" y="445947"/>
                  </a:cubicBezTo>
                  <a:cubicBezTo>
                    <a:pt x="210739" y="445947"/>
                    <a:pt x="231313" y="338886"/>
                    <a:pt x="235694" y="290595"/>
                  </a:cubicBezTo>
                  <a:cubicBezTo>
                    <a:pt x="241600" y="225063"/>
                    <a:pt x="251601" y="182200"/>
                    <a:pt x="248267" y="168103"/>
                  </a:cubicBezTo>
                  <a:cubicBezTo>
                    <a:pt x="245314" y="155721"/>
                    <a:pt x="173782" y="120478"/>
                    <a:pt x="151017" y="101428"/>
                  </a:cubicBezTo>
                  <a:lnTo>
                    <a:pt x="301036" y="151720"/>
                  </a:lnTo>
                  <a:cubicBezTo>
                    <a:pt x="298036" y="167932"/>
                    <a:pt x="296538" y="184381"/>
                    <a:pt x="296559" y="200869"/>
                  </a:cubicBezTo>
                  <a:cubicBezTo>
                    <a:pt x="297892" y="252780"/>
                    <a:pt x="300845" y="365271"/>
                    <a:pt x="300845" y="365271"/>
                  </a:cubicBezTo>
                  <a:cubicBezTo>
                    <a:pt x="300845" y="365271"/>
                    <a:pt x="321419" y="380130"/>
                    <a:pt x="338945" y="365271"/>
                  </a:cubicBezTo>
                  <a:cubicBezTo>
                    <a:pt x="338945" y="365271"/>
                    <a:pt x="377045" y="142576"/>
                    <a:pt x="372092" y="113144"/>
                  </a:cubicBezTo>
                  <a:cubicBezTo>
                    <a:pt x="367711" y="85140"/>
                    <a:pt x="235599" y="27990"/>
                    <a:pt x="212263" y="8369"/>
                  </a:cubicBezTo>
                  <a:cubicBezTo>
                    <a:pt x="204058" y="1673"/>
                    <a:pt x="193384" y="-1204"/>
                    <a:pt x="182926" y="463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6" name="Google Shape;826;p7"/>
            <p:cNvSpPr/>
            <p:nvPr/>
          </p:nvSpPr>
          <p:spPr>
            <a:xfrm>
              <a:off x="2393925" y="1163883"/>
              <a:ext cx="117160" cy="114020"/>
            </a:xfrm>
            <a:custGeom>
              <a:avLst/>
              <a:gdLst/>
              <a:ahLst/>
              <a:cxnLst/>
              <a:rect l="l" t="t" r="r" b="b"/>
              <a:pathLst>
                <a:path w="117160" h="114020" extrusionOk="0">
                  <a:moveTo>
                    <a:pt x="24041" y="0"/>
                  </a:moveTo>
                  <a:cubicBezTo>
                    <a:pt x="24041" y="0"/>
                    <a:pt x="26232" y="42101"/>
                    <a:pt x="25279" y="45815"/>
                  </a:cubicBezTo>
                  <a:cubicBezTo>
                    <a:pt x="24327" y="49530"/>
                    <a:pt x="6229" y="61817"/>
                    <a:pt x="609" y="66294"/>
                  </a:cubicBezTo>
                  <a:cubicBezTo>
                    <a:pt x="-5010" y="70771"/>
                    <a:pt x="29661" y="104394"/>
                    <a:pt x="46425" y="112300"/>
                  </a:cubicBezTo>
                  <a:cubicBezTo>
                    <a:pt x="63189" y="120205"/>
                    <a:pt x="116148" y="99727"/>
                    <a:pt x="117100" y="74200"/>
                  </a:cubicBezTo>
                  <a:cubicBezTo>
                    <a:pt x="118053" y="48673"/>
                    <a:pt x="107575" y="26575"/>
                    <a:pt x="99860" y="25146"/>
                  </a:cubicBezTo>
                  <a:cubicBezTo>
                    <a:pt x="92145" y="23717"/>
                    <a:pt x="24041" y="0"/>
                    <a:pt x="24041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7" name="Google Shape;827;p7"/>
            <p:cNvSpPr/>
            <p:nvPr/>
          </p:nvSpPr>
          <p:spPr>
            <a:xfrm>
              <a:off x="2362970" y="1179922"/>
              <a:ext cx="189574" cy="370837"/>
            </a:xfrm>
            <a:custGeom>
              <a:avLst/>
              <a:gdLst/>
              <a:ahLst/>
              <a:cxnLst/>
              <a:rect l="l" t="t" r="r" b="b"/>
              <a:pathLst>
                <a:path w="189574" h="370837" extrusionOk="0">
                  <a:moveTo>
                    <a:pt x="50329" y="37015"/>
                  </a:moveTo>
                  <a:cubicBezTo>
                    <a:pt x="50329" y="37015"/>
                    <a:pt x="80809" y="82450"/>
                    <a:pt x="123386" y="86736"/>
                  </a:cubicBezTo>
                  <a:cubicBezTo>
                    <a:pt x="136816" y="73496"/>
                    <a:pt x="137959" y="26442"/>
                    <a:pt x="119385" y="11393"/>
                  </a:cubicBezTo>
                  <a:cubicBezTo>
                    <a:pt x="119385" y="11393"/>
                    <a:pt x="136530" y="-2323"/>
                    <a:pt x="147960" y="344"/>
                  </a:cubicBezTo>
                  <a:cubicBezTo>
                    <a:pt x="160529" y="7926"/>
                    <a:pt x="169882" y="19861"/>
                    <a:pt x="174249" y="33872"/>
                  </a:cubicBezTo>
                  <a:cubicBezTo>
                    <a:pt x="185150" y="65076"/>
                    <a:pt x="190313" y="97985"/>
                    <a:pt x="189489" y="131027"/>
                  </a:cubicBezTo>
                  <a:cubicBezTo>
                    <a:pt x="188727" y="175604"/>
                    <a:pt x="189489" y="288380"/>
                    <a:pt x="189489" y="288380"/>
                  </a:cubicBezTo>
                  <a:cubicBezTo>
                    <a:pt x="184440" y="315326"/>
                    <a:pt x="168114" y="338824"/>
                    <a:pt x="144626" y="352960"/>
                  </a:cubicBezTo>
                  <a:cubicBezTo>
                    <a:pt x="113965" y="370266"/>
                    <a:pt x="77860" y="375239"/>
                    <a:pt x="43661" y="366866"/>
                  </a:cubicBezTo>
                  <a:cubicBezTo>
                    <a:pt x="26445" y="363208"/>
                    <a:pt x="12392" y="350816"/>
                    <a:pt x="6609" y="334195"/>
                  </a:cubicBezTo>
                  <a:cubicBezTo>
                    <a:pt x="8609" y="302858"/>
                    <a:pt x="20992" y="238945"/>
                    <a:pt x="16134" y="199226"/>
                  </a:cubicBezTo>
                  <a:cubicBezTo>
                    <a:pt x="11276" y="159507"/>
                    <a:pt x="2609" y="130551"/>
                    <a:pt x="418" y="98832"/>
                  </a:cubicBezTo>
                  <a:cubicBezTo>
                    <a:pt x="-1773" y="67114"/>
                    <a:pt x="4609" y="67686"/>
                    <a:pt x="20611" y="56351"/>
                  </a:cubicBezTo>
                  <a:cubicBezTo>
                    <a:pt x="30053" y="49217"/>
                    <a:pt x="39984" y="42759"/>
                    <a:pt x="50329" y="37015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8" name="Google Shape;828;p7"/>
            <p:cNvSpPr/>
            <p:nvPr/>
          </p:nvSpPr>
          <p:spPr>
            <a:xfrm>
              <a:off x="2389574" y="1045793"/>
              <a:ext cx="126365" cy="153696"/>
            </a:xfrm>
            <a:custGeom>
              <a:avLst/>
              <a:gdLst/>
              <a:ahLst/>
              <a:cxnLst/>
              <a:rect l="l" t="t" r="r" b="b"/>
              <a:pathLst>
                <a:path w="126365" h="153696" extrusionOk="0">
                  <a:moveTo>
                    <a:pt x="123547" y="55607"/>
                  </a:moveTo>
                  <a:lnTo>
                    <a:pt x="123547" y="55607"/>
                  </a:lnTo>
                  <a:cubicBezTo>
                    <a:pt x="118499" y="22936"/>
                    <a:pt x="94972" y="-1543"/>
                    <a:pt x="61349" y="76"/>
                  </a:cubicBezTo>
                  <a:cubicBezTo>
                    <a:pt x="25578" y="2019"/>
                    <a:pt x="-1846" y="32594"/>
                    <a:pt x="97" y="68361"/>
                  </a:cubicBezTo>
                  <a:cubicBezTo>
                    <a:pt x="99" y="68399"/>
                    <a:pt x="101" y="68427"/>
                    <a:pt x="103" y="68465"/>
                  </a:cubicBezTo>
                  <a:cubicBezTo>
                    <a:pt x="1271" y="88611"/>
                    <a:pt x="11858" y="107032"/>
                    <a:pt x="28678" y="118186"/>
                  </a:cubicBezTo>
                  <a:cubicBezTo>
                    <a:pt x="29839" y="123139"/>
                    <a:pt x="31598" y="127940"/>
                    <a:pt x="33917" y="132473"/>
                  </a:cubicBezTo>
                  <a:cubicBezTo>
                    <a:pt x="45728" y="146380"/>
                    <a:pt x="81542" y="155048"/>
                    <a:pt x="92114" y="153524"/>
                  </a:cubicBezTo>
                  <a:cubicBezTo>
                    <a:pt x="104686" y="152400"/>
                    <a:pt x="115295" y="143713"/>
                    <a:pt x="118880" y="131616"/>
                  </a:cubicBezTo>
                  <a:cubicBezTo>
                    <a:pt x="129833" y="105899"/>
                    <a:pt x="126309" y="71609"/>
                    <a:pt x="123547" y="55607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9" name="Google Shape;829;p7"/>
            <p:cNvSpPr/>
            <p:nvPr/>
          </p:nvSpPr>
          <p:spPr>
            <a:xfrm>
              <a:off x="2377852" y="1032078"/>
              <a:ext cx="133256" cy="131805"/>
            </a:xfrm>
            <a:custGeom>
              <a:avLst/>
              <a:gdLst/>
              <a:ahLst/>
              <a:cxnLst/>
              <a:rect l="l" t="t" r="r" b="b"/>
              <a:pathLst>
                <a:path w="133256" h="131805" extrusionOk="0">
                  <a:moveTo>
                    <a:pt x="40114" y="131806"/>
                  </a:moveTo>
                  <a:lnTo>
                    <a:pt x="40114" y="131806"/>
                  </a:lnTo>
                  <a:lnTo>
                    <a:pt x="43162" y="103231"/>
                  </a:lnTo>
                  <a:cubicBezTo>
                    <a:pt x="43162" y="103231"/>
                    <a:pt x="19921" y="43033"/>
                    <a:pt x="74880" y="54653"/>
                  </a:cubicBezTo>
                  <a:cubicBezTo>
                    <a:pt x="111170" y="62273"/>
                    <a:pt x="120314" y="65512"/>
                    <a:pt x="131363" y="41223"/>
                  </a:cubicBezTo>
                  <a:cubicBezTo>
                    <a:pt x="142412" y="16934"/>
                    <a:pt x="103455" y="-5068"/>
                    <a:pt x="57164" y="1028"/>
                  </a:cubicBezTo>
                  <a:cubicBezTo>
                    <a:pt x="24162" y="4533"/>
                    <a:pt x="-666" y="32717"/>
                    <a:pt x="14" y="65893"/>
                  </a:cubicBezTo>
                  <a:cubicBezTo>
                    <a:pt x="1252" y="83895"/>
                    <a:pt x="6014" y="120185"/>
                    <a:pt x="40114" y="131806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0" name="Google Shape;830;p7"/>
            <p:cNvSpPr/>
            <p:nvPr/>
          </p:nvSpPr>
          <p:spPr>
            <a:xfrm>
              <a:off x="2511120" y="1180647"/>
              <a:ext cx="61436" cy="88868"/>
            </a:xfrm>
            <a:custGeom>
              <a:avLst/>
              <a:gdLst/>
              <a:ahLst/>
              <a:cxnLst/>
              <a:rect l="l" t="t" r="r" b="b"/>
              <a:pathLst>
                <a:path w="61436" h="88868" extrusionOk="0">
                  <a:moveTo>
                    <a:pt x="39243" y="88868"/>
                  </a:moveTo>
                  <a:cubicBezTo>
                    <a:pt x="47575" y="88601"/>
                    <a:pt x="55499" y="85192"/>
                    <a:pt x="61436" y="79343"/>
                  </a:cubicBezTo>
                  <a:cubicBezTo>
                    <a:pt x="60198" y="63722"/>
                    <a:pt x="40196" y="4381"/>
                    <a:pt x="0" y="0"/>
                  </a:cubicBezTo>
                  <a:cubicBezTo>
                    <a:pt x="10976" y="7630"/>
                    <a:pt x="19668" y="18098"/>
                    <a:pt x="25146" y="30290"/>
                  </a:cubicBezTo>
                  <a:cubicBezTo>
                    <a:pt x="31347" y="49425"/>
                    <a:pt x="36060" y="69009"/>
                    <a:pt x="39243" y="8886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1" name="Google Shape;831;p7"/>
            <p:cNvSpPr/>
            <p:nvPr/>
          </p:nvSpPr>
          <p:spPr>
            <a:xfrm>
              <a:off x="6137574" y="3350157"/>
              <a:ext cx="432244" cy="249555"/>
            </a:xfrm>
            <a:custGeom>
              <a:avLst/>
              <a:gdLst/>
              <a:ahLst/>
              <a:cxnLst/>
              <a:rect l="l" t="t" r="r" b="b"/>
              <a:pathLst>
                <a:path w="432244" h="249555" extrusionOk="0">
                  <a:moveTo>
                    <a:pt x="432245" y="124778"/>
                  </a:moveTo>
                  <a:cubicBezTo>
                    <a:pt x="432245" y="193690"/>
                    <a:pt x="335483" y="249555"/>
                    <a:pt x="216122" y="249555"/>
                  </a:cubicBezTo>
                  <a:cubicBezTo>
                    <a:pt x="96761" y="249555"/>
                    <a:pt x="0" y="193690"/>
                    <a:pt x="0" y="124778"/>
                  </a:cubicBezTo>
                  <a:cubicBezTo>
                    <a:pt x="0" y="55865"/>
                    <a:pt x="96761" y="0"/>
                    <a:pt x="216122" y="0"/>
                  </a:cubicBezTo>
                  <a:cubicBezTo>
                    <a:pt x="335483" y="0"/>
                    <a:pt x="432245" y="55865"/>
                    <a:pt x="432245" y="12477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2" name="Google Shape;832;p7"/>
            <p:cNvSpPr/>
            <p:nvPr/>
          </p:nvSpPr>
          <p:spPr>
            <a:xfrm>
              <a:off x="6267054" y="2297586"/>
              <a:ext cx="217597" cy="318657"/>
            </a:xfrm>
            <a:custGeom>
              <a:avLst/>
              <a:gdLst/>
              <a:ahLst/>
              <a:cxnLst/>
              <a:rect l="l" t="t" r="r" b="b"/>
              <a:pathLst>
                <a:path w="217597" h="318657" extrusionOk="0">
                  <a:moveTo>
                    <a:pt x="77117" y="10535"/>
                  </a:moveTo>
                  <a:cubicBezTo>
                    <a:pt x="85785" y="-3371"/>
                    <a:pt x="151983" y="-12515"/>
                    <a:pt x="173796" y="43587"/>
                  </a:cubicBezTo>
                  <a:cubicBezTo>
                    <a:pt x="181987" y="64828"/>
                    <a:pt x="180749" y="119216"/>
                    <a:pt x="187702" y="153315"/>
                  </a:cubicBezTo>
                  <a:cubicBezTo>
                    <a:pt x="194655" y="187415"/>
                    <a:pt x="210848" y="206846"/>
                    <a:pt x="216277" y="234563"/>
                  </a:cubicBezTo>
                  <a:cubicBezTo>
                    <a:pt x="221706" y="262281"/>
                    <a:pt x="212658" y="308668"/>
                    <a:pt x="145888" y="316954"/>
                  </a:cubicBezTo>
                  <a:cubicBezTo>
                    <a:pt x="79117" y="325241"/>
                    <a:pt x="27778" y="301715"/>
                    <a:pt x="11966" y="280379"/>
                  </a:cubicBezTo>
                  <a:cubicBezTo>
                    <a:pt x="-3845" y="259043"/>
                    <a:pt x="-4131" y="213704"/>
                    <a:pt x="11966" y="189605"/>
                  </a:cubicBezTo>
                  <a:cubicBezTo>
                    <a:pt x="28063" y="165507"/>
                    <a:pt x="40541" y="145505"/>
                    <a:pt x="40541" y="113405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3" name="Google Shape;833;p7"/>
            <p:cNvSpPr/>
            <p:nvPr/>
          </p:nvSpPr>
          <p:spPr>
            <a:xfrm>
              <a:off x="6260770" y="2526901"/>
              <a:ext cx="40647" cy="235450"/>
            </a:xfrm>
            <a:custGeom>
              <a:avLst/>
              <a:gdLst/>
              <a:ahLst/>
              <a:cxnLst/>
              <a:rect l="l" t="t" r="r" b="b"/>
              <a:pathLst>
                <a:path w="40647" h="235450" extrusionOk="0">
                  <a:moveTo>
                    <a:pt x="4152" y="15917"/>
                  </a:moveTo>
                  <a:cubicBezTo>
                    <a:pt x="4152" y="15917"/>
                    <a:pt x="-11564" y="127074"/>
                    <a:pt x="18154" y="205274"/>
                  </a:cubicBezTo>
                  <a:cubicBezTo>
                    <a:pt x="47872" y="283474"/>
                    <a:pt x="39585" y="184986"/>
                    <a:pt x="39585" y="184986"/>
                  </a:cubicBezTo>
                  <a:lnTo>
                    <a:pt x="32442" y="161554"/>
                  </a:lnTo>
                  <a:cubicBezTo>
                    <a:pt x="32442" y="161554"/>
                    <a:pt x="26536" y="71067"/>
                    <a:pt x="29013" y="48873"/>
                  </a:cubicBezTo>
                  <a:cubicBezTo>
                    <a:pt x="31489" y="26680"/>
                    <a:pt x="30918" y="7630"/>
                    <a:pt x="32442" y="5820"/>
                  </a:cubicBezTo>
                  <a:cubicBezTo>
                    <a:pt x="33966" y="4011"/>
                    <a:pt x="26632" y="486"/>
                    <a:pt x="23488" y="10"/>
                  </a:cubicBezTo>
                  <a:cubicBezTo>
                    <a:pt x="20345" y="-466"/>
                    <a:pt x="4152" y="15917"/>
                    <a:pt x="4152" y="15917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4" name="Google Shape;834;p7"/>
            <p:cNvSpPr/>
            <p:nvPr/>
          </p:nvSpPr>
          <p:spPr>
            <a:xfrm>
              <a:off x="6283969" y="2294668"/>
              <a:ext cx="103921" cy="128329"/>
            </a:xfrm>
            <a:custGeom>
              <a:avLst/>
              <a:gdLst/>
              <a:ahLst/>
              <a:cxnLst/>
              <a:rect l="l" t="t" r="r" b="b"/>
              <a:pathLst>
                <a:path w="103921" h="128329" extrusionOk="0">
                  <a:moveTo>
                    <a:pt x="103921" y="3833"/>
                  </a:moveTo>
                  <a:cubicBezTo>
                    <a:pt x="103921" y="3833"/>
                    <a:pt x="54105" y="-10550"/>
                    <a:pt x="23911" y="16406"/>
                  </a:cubicBezTo>
                  <a:cubicBezTo>
                    <a:pt x="3585" y="35104"/>
                    <a:pt x="-4645" y="63564"/>
                    <a:pt x="2575" y="90225"/>
                  </a:cubicBezTo>
                  <a:cubicBezTo>
                    <a:pt x="6576" y="105941"/>
                    <a:pt x="14672" y="127468"/>
                    <a:pt x="27150" y="128325"/>
                  </a:cubicBezTo>
                  <a:cubicBezTo>
                    <a:pt x="39627" y="129182"/>
                    <a:pt x="103921" y="3833"/>
                    <a:pt x="103921" y="383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5" name="Google Shape;835;p7"/>
            <p:cNvSpPr/>
            <p:nvPr/>
          </p:nvSpPr>
          <p:spPr>
            <a:xfrm>
              <a:off x="6304395" y="2434900"/>
              <a:ext cx="128622" cy="143860"/>
            </a:xfrm>
            <a:custGeom>
              <a:avLst/>
              <a:gdLst/>
              <a:ahLst/>
              <a:cxnLst/>
              <a:rect l="l" t="t" r="r" b="b"/>
              <a:pathLst>
                <a:path w="128622" h="143860" extrusionOk="0">
                  <a:moveTo>
                    <a:pt x="102545" y="0"/>
                  </a:moveTo>
                  <a:cubicBezTo>
                    <a:pt x="102545" y="0"/>
                    <a:pt x="99307" y="55531"/>
                    <a:pt x="100355" y="59627"/>
                  </a:cubicBezTo>
                  <a:cubicBezTo>
                    <a:pt x="101402" y="63722"/>
                    <a:pt x="122071" y="67628"/>
                    <a:pt x="127977" y="72485"/>
                  </a:cubicBezTo>
                  <a:cubicBezTo>
                    <a:pt x="133883" y="77343"/>
                    <a:pt x="97783" y="133636"/>
                    <a:pt x="79400" y="142018"/>
                  </a:cubicBezTo>
                  <a:cubicBezTo>
                    <a:pt x="61016" y="150400"/>
                    <a:pt x="4343" y="129064"/>
                    <a:pt x="437" y="100774"/>
                  </a:cubicBezTo>
                  <a:cubicBezTo>
                    <a:pt x="-3182" y="74866"/>
                    <a:pt x="16630" y="54673"/>
                    <a:pt x="24345" y="47625"/>
                  </a:cubicBezTo>
                  <a:cubicBezTo>
                    <a:pt x="29546" y="47282"/>
                    <a:pt x="34765" y="47282"/>
                    <a:pt x="39966" y="47625"/>
                  </a:cubicBezTo>
                  <a:lnTo>
                    <a:pt x="41585" y="20764"/>
                  </a:lnTo>
                  <a:cubicBezTo>
                    <a:pt x="66446" y="11906"/>
                    <a:pt x="102545" y="0"/>
                    <a:pt x="102545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6" name="Google Shape;836;p7"/>
            <p:cNvSpPr/>
            <p:nvPr/>
          </p:nvSpPr>
          <p:spPr>
            <a:xfrm>
              <a:off x="6266985" y="2481191"/>
              <a:ext cx="187397" cy="215209"/>
            </a:xfrm>
            <a:custGeom>
              <a:avLst/>
              <a:gdLst/>
              <a:ahLst/>
              <a:cxnLst/>
              <a:rect l="l" t="t" r="r" b="b"/>
              <a:pathLst>
                <a:path w="187397" h="215209" extrusionOk="0">
                  <a:moveTo>
                    <a:pt x="147575" y="18193"/>
                  </a:moveTo>
                  <a:cubicBezTo>
                    <a:pt x="163196" y="20669"/>
                    <a:pt x="181008" y="28956"/>
                    <a:pt x="183485" y="37243"/>
                  </a:cubicBezTo>
                  <a:cubicBezTo>
                    <a:pt x="189933" y="68008"/>
                    <a:pt x="188390" y="99917"/>
                    <a:pt x="179008" y="129921"/>
                  </a:cubicBezTo>
                  <a:cubicBezTo>
                    <a:pt x="165482" y="165640"/>
                    <a:pt x="156434" y="188405"/>
                    <a:pt x="148623" y="203835"/>
                  </a:cubicBezTo>
                  <a:cubicBezTo>
                    <a:pt x="148623" y="203835"/>
                    <a:pt x="81091" y="232410"/>
                    <a:pt x="26703" y="198977"/>
                  </a:cubicBezTo>
                  <a:cubicBezTo>
                    <a:pt x="26703" y="198977"/>
                    <a:pt x="22893" y="160877"/>
                    <a:pt x="22703" y="140208"/>
                  </a:cubicBezTo>
                  <a:cubicBezTo>
                    <a:pt x="-27589" y="96393"/>
                    <a:pt x="15368" y="42291"/>
                    <a:pt x="57945" y="286"/>
                  </a:cubicBezTo>
                  <a:cubicBezTo>
                    <a:pt x="63050" y="-95"/>
                    <a:pt x="68175" y="-95"/>
                    <a:pt x="73280" y="286"/>
                  </a:cubicBezTo>
                  <a:cubicBezTo>
                    <a:pt x="73280" y="286"/>
                    <a:pt x="35180" y="45244"/>
                    <a:pt x="61755" y="70771"/>
                  </a:cubicBezTo>
                  <a:cubicBezTo>
                    <a:pt x="118238" y="53721"/>
                    <a:pt x="129478" y="28384"/>
                    <a:pt x="147575" y="1819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7" name="Google Shape;837;p7"/>
            <p:cNvSpPr/>
            <p:nvPr/>
          </p:nvSpPr>
          <p:spPr>
            <a:xfrm>
              <a:off x="6300305" y="2304949"/>
              <a:ext cx="138529" cy="170431"/>
            </a:xfrm>
            <a:custGeom>
              <a:avLst/>
              <a:gdLst/>
              <a:ahLst/>
              <a:cxnLst/>
              <a:rect l="l" t="t" r="r" b="b"/>
              <a:pathLst>
                <a:path w="138529" h="170431" extrusionOk="0">
                  <a:moveTo>
                    <a:pt x="2908" y="60608"/>
                  </a:moveTo>
                  <a:lnTo>
                    <a:pt x="2908" y="60608"/>
                  </a:lnTo>
                  <a:cubicBezTo>
                    <a:pt x="8528" y="24890"/>
                    <a:pt x="34245" y="-2066"/>
                    <a:pt x="71107" y="125"/>
                  </a:cubicBezTo>
                  <a:cubicBezTo>
                    <a:pt x="110150" y="1972"/>
                    <a:pt x="140297" y="35129"/>
                    <a:pt x="138449" y="74172"/>
                  </a:cubicBezTo>
                  <a:cubicBezTo>
                    <a:pt x="137372" y="96775"/>
                    <a:pt x="125552" y="117511"/>
                    <a:pt x="106635" y="129950"/>
                  </a:cubicBezTo>
                  <a:cubicBezTo>
                    <a:pt x="105369" y="135322"/>
                    <a:pt x="103483" y="140533"/>
                    <a:pt x="101016" y="145476"/>
                  </a:cubicBezTo>
                  <a:cubicBezTo>
                    <a:pt x="87966" y="160716"/>
                    <a:pt x="53391" y="170336"/>
                    <a:pt x="41865" y="170432"/>
                  </a:cubicBezTo>
                  <a:cubicBezTo>
                    <a:pt x="32340" y="170432"/>
                    <a:pt x="23482" y="161383"/>
                    <a:pt x="14243" y="146048"/>
                  </a:cubicBezTo>
                  <a:cubicBezTo>
                    <a:pt x="-5093" y="113663"/>
                    <a:pt x="-140" y="78230"/>
                    <a:pt x="2908" y="60608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8" name="Google Shape;838;p7"/>
            <p:cNvSpPr/>
            <p:nvPr/>
          </p:nvSpPr>
          <p:spPr>
            <a:xfrm>
              <a:off x="6305880" y="2304032"/>
              <a:ext cx="138474" cy="130867"/>
            </a:xfrm>
            <a:custGeom>
              <a:avLst/>
              <a:gdLst/>
              <a:ahLst/>
              <a:cxnLst/>
              <a:rect l="l" t="t" r="r" b="b"/>
              <a:pathLst>
                <a:path w="138474" h="130867" extrusionOk="0">
                  <a:moveTo>
                    <a:pt x="76867" y="1709"/>
                  </a:moveTo>
                  <a:cubicBezTo>
                    <a:pt x="102679" y="6757"/>
                    <a:pt x="123920" y="13996"/>
                    <a:pt x="130969" y="39332"/>
                  </a:cubicBezTo>
                  <a:cubicBezTo>
                    <a:pt x="135731" y="56858"/>
                    <a:pt x="142018" y="90101"/>
                    <a:pt x="136017" y="104102"/>
                  </a:cubicBezTo>
                  <a:lnTo>
                    <a:pt x="132398" y="114294"/>
                  </a:lnTo>
                  <a:lnTo>
                    <a:pt x="101060" y="130868"/>
                  </a:lnTo>
                  <a:cubicBezTo>
                    <a:pt x="101060" y="130868"/>
                    <a:pt x="86487" y="118676"/>
                    <a:pt x="91059" y="83243"/>
                  </a:cubicBezTo>
                  <a:cubicBezTo>
                    <a:pt x="90850" y="78423"/>
                    <a:pt x="89335" y="73746"/>
                    <a:pt x="86678" y="69717"/>
                  </a:cubicBezTo>
                  <a:cubicBezTo>
                    <a:pt x="84687" y="66364"/>
                    <a:pt x="83211" y="62735"/>
                    <a:pt x="82296" y="58954"/>
                  </a:cubicBezTo>
                  <a:cubicBezTo>
                    <a:pt x="78591" y="49353"/>
                    <a:pt x="71371" y="41514"/>
                    <a:pt x="62103" y="37046"/>
                  </a:cubicBezTo>
                  <a:cubicBezTo>
                    <a:pt x="38767" y="23997"/>
                    <a:pt x="4953" y="35237"/>
                    <a:pt x="0" y="39999"/>
                  </a:cubicBezTo>
                  <a:cubicBezTo>
                    <a:pt x="13221" y="10548"/>
                    <a:pt x="45396" y="-5483"/>
                    <a:pt x="76867" y="1709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9" name="Google Shape;839;p7"/>
            <p:cNvSpPr/>
            <p:nvPr/>
          </p:nvSpPr>
          <p:spPr>
            <a:xfrm>
              <a:off x="6412912" y="2510225"/>
              <a:ext cx="93089" cy="307779"/>
            </a:xfrm>
            <a:custGeom>
              <a:avLst/>
              <a:gdLst/>
              <a:ahLst/>
              <a:cxnLst/>
              <a:rect l="l" t="t" r="r" b="b"/>
              <a:pathLst>
                <a:path w="93089" h="307779" extrusionOk="0">
                  <a:moveTo>
                    <a:pt x="39367" y="248524"/>
                  </a:moveTo>
                  <a:cubicBezTo>
                    <a:pt x="45177" y="212329"/>
                    <a:pt x="56036" y="188898"/>
                    <a:pt x="50988" y="168990"/>
                  </a:cubicBezTo>
                  <a:cubicBezTo>
                    <a:pt x="39739" y="128738"/>
                    <a:pt x="25013" y="89542"/>
                    <a:pt x="6982" y="51833"/>
                  </a:cubicBezTo>
                  <a:cubicBezTo>
                    <a:pt x="-4448" y="29354"/>
                    <a:pt x="-924" y="13733"/>
                    <a:pt x="10887" y="4779"/>
                  </a:cubicBezTo>
                  <a:cubicBezTo>
                    <a:pt x="24222" y="-4746"/>
                    <a:pt x="36891" y="-840"/>
                    <a:pt x="48987" y="23829"/>
                  </a:cubicBezTo>
                  <a:cubicBezTo>
                    <a:pt x="64132" y="55167"/>
                    <a:pt x="81086" y="87361"/>
                    <a:pt x="89373" y="134034"/>
                  </a:cubicBezTo>
                  <a:cubicBezTo>
                    <a:pt x="94688" y="164228"/>
                    <a:pt x="94298" y="195136"/>
                    <a:pt x="88230" y="225188"/>
                  </a:cubicBezTo>
                  <a:cubicBezTo>
                    <a:pt x="83087" y="257668"/>
                    <a:pt x="72800" y="275956"/>
                    <a:pt x="60513" y="306436"/>
                  </a:cubicBezTo>
                  <a:cubicBezTo>
                    <a:pt x="57084" y="315199"/>
                    <a:pt x="34414" y="279385"/>
                    <a:pt x="39367" y="24852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0" name="Google Shape;840;p7"/>
            <p:cNvSpPr/>
            <p:nvPr/>
          </p:nvSpPr>
          <p:spPr>
            <a:xfrm>
              <a:off x="6328850" y="3433403"/>
              <a:ext cx="108744" cy="83141"/>
            </a:xfrm>
            <a:custGeom>
              <a:avLst/>
              <a:gdLst/>
              <a:ahLst/>
              <a:cxnLst/>
              <a:rect l="l" t="t" r="r" b="b"/>
              <a:pathLst>
                <a:path w="108744" h="83141" extrusionOk="0">
                  <a:moveTo>
                    <a:pt x="100855" y="2"/>
                  </a:moveTo>
                  <a:cubicBezTo>
                    <a:pt x="87806" y="10575"/>
                    <a:pt x="67423" y="3241"/>
                    <a:pt x="66470" y="4194"/>
                  </a:cubicBezTo>
                  <a:cubicBezTo>
                    <a:pt x="51297" y="17281"/>
                    <a:pt x="35400" y="29492"/>
                    <a:pt x="18845" y="40769"/>
                  </a:cubicBezTo>
                  <a:cubicBezTo>
                    <a:pt x="10654" y="47151"/>
                    <a:pt x="-2014" y="55724"/>
                    <a:pt x="271" y="68106"/>
                  </a:cubicBezTo>
                  <a:cubicBezTo>
                    <a:pt x="4367" y="90109"/>
                    <a:pt x="39610" y="83346"/>
                    <a:pt x="52945" y="76584"/>
                  </a:cubicBezTo>
                  <a:cubicBezTo>
                    <a:pt x="66280" y="69821"/>
                    <a:pt x="77043" y="58677"/>
                    <a:pt x="89616" y="50866"/>
                  </a:cubicBezTo>
                  <a:cubicBezTo>
                    <a:pt x="98665" y="45246"/>
                    <a:pt x="107428" y="42389"/>
                    <a:pt x="108666" y="31054"/>
                  </a:cubicBezTo>
                  <a:cubicBezTo>
                    <a:pt x="109523" y="24196"/>
                    <a:pt x="103142" y="-283"/>
                    <a:pt x="100855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1" name="Google Shape;841;p7"/>
            <p:cNvSpPr/>
            <p:nvPr/>
          </p:nvSpPr>
          <p:spPr>
            <a:xfrm>
              <a:off x="6329407" y="3459885"/>
              <a:ext cx="108204" cy="56238"/>
            </a:xfrm>
            <a:custGeom>
              <a:avLst/>
              <a:gdLst/>
              <a:ahLst/>
              <a:cxnLst/>
              <a:rect l="l" t="t" r="r" b="b"/>
              <a:pathLst>
                <a:path w="108204" h="56238" extrusionOk="0">
                  <a:moveTo>
                    <a:pt x="107918" y="0"/>
                  </a:moveTo>
                  <a:cubicBezTo>
                    <a:pt x="106204" y="10859"/>
                    <a:pt x="97536" y="13907"/>
                    <a:pt x="88868" y="19050"/>
                  </a:cubicBezTo>
                  <a:cubicBezTo>
                    <a:pt x="76105" y="26956"/>
                    <a:pt x="64865" y="38100"/>
                    <a:pt x="51530" y="45149"/>
                  </a:cubicBezTo>
                  <a:cubicBezTo>
                    <a:pt x="38195" y="52197"/>
                    <a:pt x="8573" y="57531"/>
                    <a:pt x="0" y="41815"/>
                  </a:cubicBezTo>
                  <a:cubicBezTo>
                    <a:pt x="4667" y="63056"/>
                    <a:pt x="39338" y="56388"/>
                    <a:pt x="52483" y="49721"/>
                  </a:cubicBezTo>
                  <a:cubicBezTo>
                    <a:pt x="65627" y="43053"/>
                    <a:pt x="76581" y="31814"/>
                    <a:pt x="89154" y="24003"/>
                  </a:cubicBezTo>
                  <a:cubicBezTo>
                    <a:pt x="98203" y="18383"/>
                    <a:pt x="106966" y="15526"/>
                    <a:pt x="108204" y="4191"/>
                  </a:cubicBezTo>
                  <a:cubicBezTo>
                    <a:pt x="108214" y="2791"/>
                    <a:pt x="108118" y="1391"/>
                    <a:pt x="107918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2" name="Google Shape;842;p7"/>
            <p:cNvSpPr/>
            <p:nvPr/>
          </p:nvSpPr>
          <p:spPr>
            <a:xfrm>
              <a:off x="6246119" y="3415021"/>
              <a:ext cx="99827" cy="77341"/>
            </a:xfrm>
            <a:custGeom>
              <a:avLst/>
              <a:gdLst/>
              <a:ahLst/>
              <a:cxnLst/>
              <a:rect l="l" t="t" r="r" b="b"/>
              <a:pathLst>
                <a:path w="99827" h="77341" extrusionOk="0">
                  <a:moveTo>
                    <a:pt x="91860" y="1"/>
                  </a:moveTo>
                  <a:cubicBezTo>
                    <a:pt x="79954" y="9526"/>
                    <a:pt x="61856" y="4288"/>
                    <a:pt x="60999" y="5240"/>
                  </a:cubicBezTo>
                  <a:cubicBezTo>
                    <a:pt x="47045" y="17146"/>
                    <a:pt x="32453" y="28281"/>
                    <a:pt x="17279" y="38578"/>
                  </a:cubicBezTo>
                  <a:cubicBezTo>
                    <a:pt x="9754" y="44388"/>
                    <a:pt x="-1771" y="52294"/>
                    <a:pt x="229" y="63533"/>
                  </a:cubicBezTo>
                  <a:cubicBezTo>
                    <a:pt x="4040" y="83726"/>
                    <a:pt x="36329" y="77535"/>
                    <a:pt x="48521" y="71344"/>
                  </a:cubicBezTo>
                  <a:cubicBezTo>
                    <a:pt x="60713" y="65152"/>
                    <a:pt x="70619" y="54961"/>
                    <a:pt x="82145" y="47817"/>
                  </a:cubicBezTo>
                  <a:cubicBezTo>
                    <a:pt x="90336" y="42673"/>
                    <a:pt x="98433" y="40006"/>
                    <a:pt x="99766" y="29624"/>
                  </a:cubicBezTo>
                  <a:cubicBezTo>
                    <a:pt x="100528" y="23338"/>
                    <a:pt x="94051" y="-189"/>
                    <a:pt x="91860" y="1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3" name="Google Shape;843;p7"/>
            <p:cNvSpPr/>
            <p:nvPr/>
          </p:nvSpPr>
          <p:spPr>
            <a:xfrm>
              <a:off x="6246063" y="3440454"/>
              <a:ext cx="99536" cy="51729"/>
            </a:xfrm>
            <a:custGeom>
              <a:avLst/>
              <a:gdLst/>
              <a:ahLst/>
              <a:cxnLst/>
              <a:rect l="l" t="t" r="r" b="b"/>
              <a:pathLst>
                <a:path w="99536" h="51729" extrusionOk="0">
                  <a:moveTo>
                    <a:pt x="99536" y="0"/>
                  </a:moveTo>
                  <a:cubicBezTo>
                    <a:pt x="97917" y="10001"/>
                    <a:pt x="90011" y="12668"/>
                    <a:pt x="81820" y="17812"/>
                  </a:cubicBezTo>
                  <a:cubicBezTo>
                    <a:pt x="70104" y="25051"/>
                    <a:pt x="59817" y="35528"/>
                    <a:pt x="47625" y="41720"/>
                  </a:cubicBezTo>
                  <a:cubicBezTo>
                    <a:pt x="35433" y="47911"/>
                    <a:pt x="8287" y="53054"/>
                    <a:pt x="0" y="38671"/>
                  </a:cubicBezTo>
                  <a:cubicBezTo>
                    <a:pt x="4286" y="57721"/>
                    <a:pt x="36004" y="52006"/>
                    <a:pt x="47625" y="45911"/>
                  </a:cubicBezTo>
                  <a:cubicBezTo>
                    <a:pt x="59246" y="39814"/>
                    <a:pt x="69723" y="29528"/>
                    <a:pt x="81248" y="22384"/>
                  </a:cubicBezTo>
                  <a:cubicBezTo>
                    <a:pt x="89440" y="17240"/>
                    <a:pt x="97536" y="14573"/>
                    <a:pt x="98870" y="4191"/>
                  </a:cubicBezTo>
                  <a:cubicBezTo>
                    <a:pt x="99222" y="2819"/>
                    <a:pt x="99441" y="1419"/>
                    <a:pt x="99536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4" name="Google Shape;844;p7"/>
            <p:cNvSpPr/>
            <p:nvPr/>
          </p:nvSpPr>
          <p:spPr>
            <a:xfrm>
              <a:off x="6262125" y="2696837"/>
              <a:ext cx="213068" cy="744450"/>
            </a:xfrm>
            <a:custGeom>
              <a:avLst/>
              <a:gdLst/>
              <a:ahLst/>
              <a:cxnLst/>
              <a:rect l="l" t="t" r="r" b="b"/>
              <a:pathLst>
                <a:path w="213068" h="744450" extrusionOk="0">
                  <a:moveTo>
                    <a:pt x="5465" y="110490"/>
                  </a:moveTo>
                  <a:cubicBezTo>
                    <a:pt x="11276" y="65437"/>
                    <a:pt x="27849" y="0"/>
                    <a:pt x="27849" y="0"/>
                  </a:cubicBezTo>
                  <a:cubicBezTo>
                    <a:pt x="43546" y="7372"/>
                    <a:pt x="60529" y="11611"/>
                    <a:pt x="77855" y="12478"/>
                  </a:cubicBezTo>
                  <a:cubicBezTo>
                    <a:pt x="103211" y="12316"/>
                    <a:pt x="128490" y="9830"/>
                    <a:pt x="153388" y="5048"/>
                  </a:cubicBezTo>
                  <a:cubicBezTo>
                    <a:pt x="161532" y="19269"/>
                    <a:pt x="170429" y="33033"/>
                    <a:pt x="180059" y="46291"/>
                  </a:cubicBezTo>
                  <a:cubicBezTo>
                    <a:pt x="193012" y="64294"/>
                    <a:pt x="218159" y="103441"/>
                    <a:pt x="212158" y="172879"/>
                  </a:cubicBezTo>
                  <a:cubicBezTo>
                    <a:pt x="208253" y="217932"/>
                    <a:pt x="182916" y="409480"/>
                    <a:pt x="182916" y="409480"/>
                  </a:cubicBezTo>
                  <a:cubicBezTo>
                    <a:pt x="192755" y="441693"/>
                    <a:pt x="197985" y="475145"/>
                    <a:pt x="198442" y="508826"/>
                  </a:cubicBezTo>
                  <a:cubicBezTo>
                    <a:pt x="196156" y="548821"/>
                    <a:pt x="190869" y="588588"/>
                    <a:pt x="182630" y="627793"/>
                  </a:cubicBezTo>
                  <a:lnTo>
                    <a:pt x="167581" y="736568"/>
                  </a:lnTo>
                  <a:cubicBezTo>
                    <a:pt x="167581" y="736568"/>
                    <a:pt x="147483" y="751046"/>
                    <a:pt x="133195" y="740759"/>
                  </a:cubicBezTo>
                  <a:lnTo>
                    <a:pt x="135005" y="634365"/>
                  </a:lnTo>
                  <a:cubicBezTo>
                    <a:pt x="133291" y="608362"/>
                    <a:pt x="130719" y="569976"/>
                    <a:pt x="129004" y="545402"/>
                  </a:cubicBezTo>
                  <a:cubicBezTo>
                    <a:pt x="126337" y="505492"/>
                    <a:pt x="119479" y="442055"/>
                    <a:pt x="117098" y="426148"/>
                  </a:cubicBezTo>
                  <a:cubicBezTo>
                    <a:pt x="114717" y="410242"/>
                    <a:pt x="109954" y="382619"/>
                    <a:pt x="107573" y="351568"/>
                  </a:cubicBezTo>
                  <a:cubicBezTo>
                    <a:pt x="105192" y="320516"/>
                    <a:pt x="93476" y="162973"/>
                    <a:pt x="93476" y="162973"/>
                  </a:cubicBezTo>
                  <a:lnTo>
                    <a:pt x="91857" y="192500"/>
                  </a:lnTo>
                  <a:cubicBezTo>
                    <a:pt x="91857" y="192500"/>
                    <a:pt x="90238" y="240125"/>
                    <a:pt x="83380" y="299561"/>
                  </a:cubicBezTo>
                  <a:cubicBezTo>
                    <a:pt x="76522" y="358997"/>
                    <a:pt x="73855" y="385286"/>
                    <a:pt x="73855" y="385286"/>
                  </a:cubicBezTo>
                  <a:cubicBezTo>
                    <a:pt x="80370" y="397183"/>
                    <a:pt x="84932" y="410042"/>
                    <a:pt x="87380" y="423386"/>
                  </a:cubicBezTo>
                  <a:cubicBezTo>
                    <a:pt x="88619" y="436150"/>
                    <a:pt x="103192" y="537686"/>
                    <a:pt x="94429" y="588740"/>
                  </a:cubicBezTo>
                  <a:lnTo>
                    <a:pt x="76712" y="719138"/>
                  </a:lnTo>
                  <a:cubicBezTo>
                    <a:pt x="67645" y="725376"/>
                    <a:pt x="56138" y="726900"/>
                    <a:pt x="45756" y="723233"/>
                  </a:cubicBezTo>
                  <a:lnTo>
                    <a:pt x="35183" y="591407"/>
                  </a:lnTo>
                  <a:cubicBezTo>
                    <a:pt x="28135" y="541211"/>
                    <a:pt x="13180" y="434912"/>
                    <a:pt x="10895" y="421100"/>
                  </a:cubicBezTo>
                  <a:cubicBezTo>
                    <a:pt x="5808" y="393268"/>
                    <a:pt x="2817" y="365084"/>
                    <a:pt x="1941" y="336804"/>
                  </a:cubicBezTo>
                  <a:cubicBezTo>
                    <a:pt x="-1583" y="279749"/>
                    <a:pt x="-250" y="155543"/>
                    <a:pt x="5465" y="11049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5" name="Google Shape;845;p7"/>
            <p:cNvSpPr/>
            <p:nvPr/>
          </p:nvSpPr>
          <p:spPr>
            <a:xfrm>
              <a:off x="6253173" y="2679311"/>
              <a:ext cx="226922" cy="495109"/>
            </a:xfrm>
            <a:custGeom>
              <a:avLst/>
              <a:gdLst/>
              <a:ahLst/>
              <a:cxnLst/>
              <a:rect l="l" t="t" r="r" b="b"/>
              <a:pathLst>
                <a:path w="226922" h="495109" extrusionOk="0">
                  <a:moveTo>
                    <a:pt x="162435" y="6001"/>
                  </a:moveTo>
                  <a:lnTo>
                    <a:pt x="201202" y="83915"/>
                  </a:lnTo>
                  <a:cubicBezTo>
                    <a:pt x="201202" y="83915"/>
                    <a:pt x="260447" y="170593"/>
                    <a:pt x="199106" y="393287"/>
                  </a:cubicBezTo>
                  <a:lnTo>
                    <a:pt x="210631" y="461963"/>
                  </a:lnTo>
                  <a:cubicBezTo>
                    <a:pt x="210631" y="461963"/>
                    <a:pt x="94522" y="536543"/>
                    <a:pt x="16798" y="461963"/>
                  </a:cubicBezTo>
                  <a:cubicBezTo>
                    <a:pt x="16798" y="461963"/>
                    <a:pt x="-10158" y="256127"/>
                    <a:pt x="4224" y="161258"/>
                  </a:cubicBezTo>
                  <a:cubicBezTo>
                    <a:pt x="12149" y="106661"/>
                    <a:pt x="24246" y="52749"/>
                    <a:pt x="40420" y="0"/>
                  </a:cubicBezTo>
                  <a:cubicBezTo>
                    <a:pt x="40420" y="0"/>
                    <a:pt x="59470" y="21050"/>
                    <a:pt x="157291" y="7144"/>
                  </a:cubicBezTo>
                </a:path>
              </a:pathLst>
            </a:custGeom>
            <a:solidFill>
              <a:srgbClr val="00B5D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6" name="Google Shape;846;p7"/>
            <p:cNvSpPr/>
            <p:nvPr/>
          </p:nvSpPr>
          <p:spPr>
            <a:xfrm>
              <a:off x="6408973" y="2507035"/>
              <a:ext cx="76263" cy="95029"/>
            </a:xfrm>
            <a:custGeom>
              <a:avLst/>
              <a:gdLst/>
              <a:ahLst/>
              <a:cxnLst/>
              <a:rect l="l" t="t" r="r" b="b"/>
              <a:pathLst>
                <a:path w="76263" h="95029" extrusionOk="0">
                  <a:moveTo>
                    <a:pt x="76263" y="71216"/>
                  </a:moveTo>
                  <a:cubicBezTo>
                    <a:pt x="76263" y="71216"/>
                    <a:pt x="49307" y="98076"/>
                    <a:pt x="17303" y="94743"/>
                  </a:cubicBezTo>
                  <a:lnTo>
                    <a:pt x="1968" y="42165"/>
                  </a:lnTo>
                  <a:cubicBezTo>
                    <a:pt x="1968" y="42165"/>
                    <a:pt x="-7557" y="14828"/>
                    <a:pt x="15303" y="2826"/>
                  </a:cubicBezTo>
                  <a:cubicBezTo>
                    <a:pt x="38163" y="-9175"/>
                    <a:pt x="62833" y="17685"/>
                    <a:pt x="76263" y="71216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7" name="Google Shape;847;p7"/>
            <p:cNvSpPr/>
            <p:nvPr/>
          </p:nvSpPr>
          <p:spPr>
            <a:xfrm>
              <a:off x="6261399" y="2481311"/>
              <a:ext cx="63531" cy="66745"/>
            </a:xfrm>
            <a:custGeom>
              <a:avLst/>
              <a:gdLst/>
              <a:ahLst/>
              <a:cxnLst/>
              <a:rect l="l" t="t" r="r" b="b"/>
              <a:pathLst>
                <a:path w="63531" h="66745" extrusionOk="0">
                  <a:moveTo>
                    <a:pt x="63532" y="451"/>
                  </a:moveTo>
                  <a:cubicBezTo>
                    <a:pt x="63532" y="451"/>
                    <a:pt x="32671" y="-9074"/>
                    <a:pt x="0" y="59411"/>
                  </a:cubicBezTo>
                  <a:lnTo>
                    <a:pt x="12192" y="66745"/>
                  </a:lnTo>
                  <a:cubicBezTo>
                    <a:pt x="27499" y="43304"/>
                    <a:pt x="44663" y="21130"/>
                    <a:pt x="63532" y="45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8" name="Google Shape;848;p7"/>
            <p:cNvSpPr/>
            <p:nvPr/>
          </p:nvSpPr>
          <p:spPr>
            <a:xfrm>
              <a:off x="2608942" y="4557070"/>
              <a:ext cx="432244" cy="249555"/>
            </a:xfrm>
            <a:custGeom>
              <a:avLst/>
              <a:gdLst/>
              <a:ahLst/>
              <a:cxnLst/>
              <a:rect l="l" t="t" r="r" b="b"/>
              <a:pathLst>
                <a:path w="432244" h="249555" extrusionOk="0">
                  <a:moveTo>
                    <a:pt x="432245" y="124777"/>
                  </a:moveTo>
                  <a:cubicBezTo>
                    <a:pt x="432245" y="193690"/>
                    <a:pt x="335483" y="249555"/>
                    <a:pt x="216122" y="249555"/>
                  </a:cubicBezTo>
                  <a:cubicBezTo>
                    <a:pt x="96761" y="249555"/>
                    <a:pt x="0" y="193690"/>
                    <a:pt x="0" y="124777"/>
                  </a:cubicBezTo>
                  <a:cubicBezTo>
                    <a:pt x="0" y="55865"/>
                    <a:pt x="96761" y="0"/>
                    <a:pt x="216122" y="0"/>
                  </a:cubicBezTo>
                  <a:cubicBezTo>
                    <a:pt x="335483" y="0"/>
                    <a:pt x="432245" y="55865"/>
                    <a:pt x="432245" y="124777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9" name="Google Shape;849;p7"/>
            <p:cNvSpPr/>
            <p:nvPr/>
          </p:nvSpPr>
          <p:spPr>
            <a:xfrm>
              <a:off x="2930982" y="3722965"/>
              <a:ext cx="85002" cy="305847"/>
            </a:xfrm>
            <a:custGeom>
              <a:avLst/>
              <a:gdLst/>
              <a:ahLst/>
              <a:cxnLst/>
              <a:rect l="l" t="t" r="r" b="b"/>
              <a:pathLst>
                <a:path w="85002" h="305847" extrusionOk="0">
                  <a:moveTo>
                    <a:pt x="18764" y="0"/>
                  </a:moveTo>
                  <a:cubicBezTo>
                    <a:pt x="37814" y="5429"/>
                    <a:pt x="48482" y="26289"/>
                    <a:pt x="65056" y="70961"/>
                  </a:cubicBezTo>
                  <a:cubicBezTo>
                    <a:pt x="78848" y="111490"/>
                    <a:pt x="85582" y="154076"/>
                    <a:pt x="84963" y="196882"/>
                  </a:cubicBezTo>
                  <a:cubicBezTo>
                    <a:pt x="79629" y="238982"/>
                    <a:pt x="62198" y="271748"/>
                    <a:pt x="20098" y="305848"/>
                  </a:cubicBezTo>
                  <a:lnTo>
                    <a:pt x="0" y="268986"/>
                  </a:lnTo>
                  <a:cubicBezTo>
                    <a:pt x="0" y="268986"/>
                    <a:pt x="41243" y="232600"/>
                    <a:pt x="45434" y="190500"/>
                  </a:cubicBezTo>
                  <a:cubicBezTo>
                    <a:pt x="47815" y="166878"/>
                    <a:pt x="20098" y="87249"/>
                    <a:pt x="20098" y="85058"/>
                  </a:cubicBezTo>
                  <a:cubicBezTo>
                    <a:pt x="20098" y="82867"/>
                    <a:pt x="18764" y="0"/>
                    <a:pt x="18764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0" name="Google Shape;850;p7"/>
            <p:cNvSpPr/>
            <p:nvPr/>
          </p:nvSpPr>
          <p:spPr>
            <a:xfrm>
              <a:off x="2667241" y="4676337"/>
              <a:ext cx="123900" cy="70118"/>
            </a:xfrm>
            <a:custGeom>
              <a:avLst/>
              <a:gdLst/>
              <a:ahLst/>
              <a:cxnLst/>
              <a:rect l="l" t="t" r="r" b="b"/>
              <a:pathLst>
                <a:path w="123900" h="70118" extrusionOk="0">
                  <a:moveTo>
                    <a:pt x="117628" y="16845"/>
                  </a:moveTo>
                  <a:cubicBezTo>
                    <a:pt x="104783" y="20750"/>
                    <a:pt x="90877" y="18874"/>
                    <a:pt x="79528" y="11701"/>
                  </a:cubicBezTo>
                  <a:cubicBezTo>
                    <a:pt x="69241" y="11701"/>
                    <a:pt x="8757" y="-12016"/>
                    <a:pt x="1137" y="8082"/>
                  </a:cubicBezTo>
                  <a:cubicBezTo>
                    <a:pt x="-5531" y="25703"/>
                    <a:pt x="18758" y="42086"/>
                    <a:pt x="31617" y="45229"/>
                  </a:cubicBezTo>
                  <a:cubicBezTo>
                    <a:pt x="60192" y="51992"/>
                    <a:pt x="80766" y="66089"/>
                    <a:pt x="92196" y="68470"/>
                  </a:cubicBezTo>
                  <a:cubicBezTo>
                    <a:pt x="100966" y="71585"/>
                    <a:pt x="110703" y="70232"/>
                    <a:pt x="118294" y="64851"/>
                  </a:cubicBezTo>
                  <a:cubicBezTo>
                    <a:pt x="126200" y="56850"/>
                    <a:pt x="125533" y="27322"/>
                    <a:pt x="117628" y="1684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1" name="Google Shape;851;p7"/>
            <p:cNvSpPr/>
            <p:nvPr/>
          </p:nvSpPr>
          <p:spPr>
            <a:xfrm>
              <a:off x="2667120" y="4688038"/>
              <a:ext cx="121939" cy="58416"/>
            </a:xfrm>
            <a:custGeom>
              <a:avLst/>
              <a:gdLst/>
              <a:ahLst/>
              <a:cxnLst/>
              <a:rect l="l" t="t" r="r" b="b"/>
              <a:pathLst>
                <a:path w="121939" h="58416" extrusionOk="0">
                  <a:moveTo>
                    <a:pt x="92127" y="51911"/>
                  </a:moveTo>
                  <a:cubicBezTo>
                    <a:pt x="80697" y="49530"/>
                    <a:pt x="59837" y="35433"/>
                    <a:pt x="31548" y="28575"/>
                  </a:cubicBezTo>
                  <a:cubicBezTo>
                    <a:pt x="20784" y="26003"/>
                    <a:pt x="2020" y="14097"/>
                    <a:pt x="210" y="0"/>
                  </a:cubicBezTo>
                  <a:cubicBezTo>
                    <a:pt x="-2361" y="16193"/>
                    <a:pt x="19260" y="30575"/>
                    <a:pt x="31548" y="33528"/>
                  </a:cubicBezTo>
                  <a:cubicBezTo>
                    <a:pt x="60123" y="40291"/>
                    <a:pt x="80697" y="54388"/>
                    <a:pt x="92127" y="56769"/>
                  </a:cubicBezTo>
                  <a:cubicBezTo>
                    <a:pt x="100896" y="59884"/>
                    <a:pt x="110634" y="58531"/>
                    <a:pt x="118225" y="53150"/>
                  </a:cubicBezTo>
                  <a:cubicBezTo>
                    <a:pt x="119933" y="51188"/>
                    <a:pt x="121200" y="48882"/>
                    <a:pt x="121940" y="46387"/>
                  </a:cubicBezTo>
                  <a:cubicBezTo>
                    <a:pt x="113425" y="52816"/>
                    <a:pt x="102380" y="54864"/>
                    <a:pt x="92127" y="51911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2" name="Google Shape;852;p7"/>
            <p:cNvSpPr/>
            <p:nvPr/>
          </p:nvSpPr>
          <p:spPr>
            <a:xfrm>
              <a:off x="2825027" y="4597173"/>
              <a:ext cx="119416" cy="67472"/>
            </a:xfrm>
            <a:custGeom>
              <a:avLst/>
              <a:gdLst/>
              <a:ahLst/>
              <a:cxnLst/>
              <a:rect l="l" t="t" r="r" b="b"/>
              <a:pathLst>
                <a:path w="119416" h="67472" extrusionOk="0">
                  <a:moveTo>
                    <a:pt x="113384" y="16189"/>
                  </a:moveTo>
                  <a:cubicBezTo>
                    <a:pt x="102146" y="20047"/>
                    <a:pt x="89728" y="18161"/>
                    <a:pt x="80142" y="11141"/>
                  </a:cubicBezTo>
                  <a:cubicBezTo>
                    <a:pt x="70617" y="11141"/>
                    <a:pt x="8419" y="-11529"/>
                    <a:pt x="1085" y="7807"/>
                  </a:cubicBezTo>
                  <a:cubicBezTo>
                    <a:pt x="-5297" y="24762"/>
                    <a:pt x="18039" y="40383"/>
                    <a:pt x="30422" y="43431"/>
                  </a:cubicBezTo>
                  <a:cubicBezTo>
                    <a:pt x="57663" y="50003"/>
                    <a:pt x="78047" y="63624"/>
                    <a:pt x="88715" y="65910"/>
                  </a:cubicBezTo>
                  <a:cubicBezTo>
                    <a:pt x="97172" y="68882"/>
                    <a:pt x="106547" y="67567"/>
                    <a:pt x="113861" y="62385"/>
                  </a:cubicBezTo>
                  <a:cubicBezTo>
                    <a:pt x="121671" y="54670"/>
                    <a:pt x="121004" y="26286"/>
                    <a:pt x="113384" y="16189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3" name="Google Shape;853;p7"/>
            <p:cNvSpPr/>
            <p:nvPr/>
          </p:nvSpPr>
          <p:spPr>
            <a:xfrm>
              <a:off x="2825072" y="4608314"/>
              <a:ext cx="117340" cy="56332"/>
            </a:xfrm>
            <a:custGeom>
              <a:avLst/>
              <a:gdLst/>
              <a:ahLst/>
              <a:cxnLst/>
              <a:rect l="l" t="t" r="r" b="b"/>
              <a:pathLst>
                <a:path w="117340" h="56332" extrusionOk="0">
                  <a:moveTo>
                    <a:pt x="88670" y="50102"/>
                  </a:moveTo>
                  <a:cubicBezTo>
                    <a:pt x="77717" y="47720"/>
                    <a:pt x="57619" y="34195"/>
                    <a:pt x="30377" y="27622"/>
                  </a:cubicBezTo>
                  <a:cubicBezTo>
                    <a:pt x="19995" y="25051"/>
                    <a:pt x="1802" y="13621"/>
                    <a:pt x="183" y="0"/>
                  </a:cubicBezTo>
                  <a:cubicBezTo>
                    <a:pt x="-2198" y="15621"/>
                    <a:pt x="19233" y="29528"/>
                    <a:pt x="30377" y="32290"/>
                  </a:cubicBezTo>
                  <a:cubicBezTo>
                    <a:pt x="57619" y="38862"/>
                    <a:pt x="78002" y="52483"/>
                    <a:pt x="88670" y="54769"/>
                  </a:cubicBezTo>
                  <a:cubicBezTo>
                    <a:pt x="97128" y="57741"/>
                    <a:pt x="106503" y="56426"/>
                    <a:pt x="113816" y="51245"/>
                  </a:cubicBezTo>
                  <a:cubicBezTo>
                    <a:pt x="115496" y="49368"/>
                    <a:pt x="116703" y="47111"/>
                    <a:pt x="117341" y="44672"/>
                  </a:cubicBezTo>
                  <a:cubicBezTo>
                    <a:pt x="109187" y="50930"/>
                    <a:pt x="98547" y="52940"/>
                    <a:pt x="88670" y="50102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4" name="Google Shape;854;p7"/>
            <p:cNvSpPr/>
            <p:nvPr/>
          </p:nvSpPr>
          <p:spPr>
            <a:xfrm>
              <a:off x="2742284" y="3964900"/>
              <a:ext cx="238054" cy="732926"/>
            </a:xfrm>
            <a:custGeom>
              <a:avLst/>
              <a:gdLst/>
              <a:ahLst/>
              <a:cxnLst/>
              <a:rect l="l" t="t" r="r" b="b"/>
              <a:pathLst>
                <a:path w="238054" h="732926" extrusionOk="0">
                  <a:moveTo>
                    <a:pt x="216416" y="495014"/>
                  </a:moveTo>
                  <a:cubicBezTo>
                    <a:pt x="216443" y="471802"/>
                    <a:pt x="212447" y="448761"/>
                    <a:pt x="204605" y="426911"/>
                  </a:cubicBezTo>
                  <a:cubicBezTo>
                    <a:pt x="204605" y="426911"/>
                    <a:pt x="212415" y="333661"/>
                    <a:pt x="218416" y="272415"/>
                  </a:cubicBezTo>
                  <a:cubicBezTo>
                    <a:pt x="227179" y="182118"/>
                    <a:pt x="241086" y="173164"/>
                    <a:pt x="237466" y="118300"/>
                  </a:cubicBezTo>
                  <a:cubicBezTo>
                    <a:pt x="233847" y="67437"/>
                    <a:pt x="204891" y="34480"/>
                    <a:pt x="197366" y="0"/>
                  </a:cubicBezTo>
                  <a:lnTo>
                    <a:pt x="50014" y="11621"/>
                  </a:lnTo>
                  <a:cubicBezTo>
                    <a:pt x="50014" y="11621"/>
                    <a:pt x="37155" y="53435"/>
                    <a:pt x="20582" y="136684"/>
                  </a:cubicBezTo>
                  <a:cubicBezTo>
                    <a:pt x="4008" y="219932"/>
                    <a:pt x="2865" y="318897"/>
                    <a:pt x="4199" y="449961"/>
                  </a:cubicBezTo>
                  <a:cubicBezTo>
                    <a:pt x="4199" y="483775"/>
                    <a:pt x="-1516" y="513112"/>
                    <a:pt x="389" y="597313"/>
                  </a:cubicBezTo>
                  <a:cubicBezTo>
                    <a:pt x="1722" y="653891"/>
                    <a:pt x="4961" y="723233"/>
                    <a:pt x="4961" y="723233"/>
                  </a:cubicBezTo>
                  <a:cubicBezTo>
                    <a:pt x="26487" y="741712"/>
                    <a:pt x="41442" y="728091"/>
                    <a:pt x="41442" y="728091"/>
                  </a:cubicBezTo>
                  <a:cubicBezTo>
                    <a:pt x="41442" y="728091"/>
                    <a:pt x="79542" y="560451"/>
                    <a:pt x="84780" y="521970"/>
                  </a:cubicBezTo>
                  <a:cubicBezTo>
                    <a:pt x="88780" y="500682"/>
                    <a:pt x="87003" y="478707"/>
                    <a:pt x="79637" y="458343"/>
                  </a:cubicBezTo>
                  <a:cubicBezTo>
                    <a:pt x="79637" y="458343"/>
                    <a:pt x="90686" y="405670"/>
                    <a:pt x="98687" y="364236"/>
                  </a:cubicBezTo>
                  <a:cubicBezTo>
                    <a:pt x="108212" y="313658"/>
                    <a:pt x="133453" y="204502"/>
                    <a:pt x="133453" y="204502"/>
                  </a:cubicBezTo>
                  <a:cubicBezTo>
                    <a:pt x="133453" y="204502"/>
                    <a:pt x="129167" y="372237"/>
                    <a:pt x="136501" y="405289"/>
                  </a:cubicBezTo>
                  <a:cubicBezTo>
                    <a:pt x="143835" y="438340"/>
                    <a:pt x="145074" y="467106"/>
                    <a:pt x="151360" y="512064"/>
                  </a:cubicBezTo>
                  <a:cubicBezTo>
                    <a:pt x="158885" y="566356"/>
                    <a:pt x="162314" y="645890"/>
                    <a:pt x="162314" y="645890"/>
                  </a:cubicBezTo>
                  <a:cubicBezTo>
                    <a:pt x="184793" y="660178"/>
                    <a:pt x="194794" y="649224"/>
                    <a:pt x="194794" y="649224"/>
                  </a:cubicBezTo>
                  <a:cubicBezTo>
                    <a:pt x="194794" y="649224"/>
                    <a:pt x="216416" y="542544"/>
                    <a:pt x="216416" y="495014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5" name="Google Shape;855;p7"/>
            <p:cNvSpPr/>
            <p:nvPr/>
          </p:nvSpPr>
          <p:spPr>
            <a:xfrm>
              <a:off x="2743301" y="3964900"/>
              <a:ext cx="236925" cy="409866"/>
            </a:xfrm>
            <a:custGeom>
              <a:avLst/>
              <a:gdLst/>
              <a:ahLst/>
              <a:cxnLst/>
              <a:rect l="l" t="t" r="r" b="b"/>
              <a:pathLst>
                <a:path w="236925" h="409866" extrusionOk="0">
                  <a:moveTo>
                    <a:pt x="195968" y="0"/>
                  </a:moveTo>
                  <a:cubicBezTo>
                    <a:pt x="211399" y="15812"/>
                    <a:pt x="236926" y="63913"/>
                    <a:pt x="236926" y="136684"/>
                  </a:cubicBezTo>
                  <a:cubicBezTo>
                    <a:pt x="236926" y="218599"/>
                    <a:pt x="225020" y="202025"/>
                    <a:pt x="219305" y="292227"/>
                  </a:cubicBezTo>
                  <a:lnTo>
                    <a:pt x="213590" y="382429"/>
                  </a:lnTo>
                  <a:cubicBezTo>
                    <a:pt x="213590" y="382429"/>
                    <a:pt x="90431" y="441198"/>
                    <a:pt x="2611" y="386715"/>
                  </a:cubicBezTo>
                  <a:cubicBezTo>
                    <a:pt x="-5200" y="369665"/>
                    <a:pt x="5564" y="179927"/>
                    <a:pt x="20994" y="112490"/>
                  </a:cubicBezTo>
                  <a:cubicBezTo>
                    <a:pt x="36425" y="45053"/>
                    <a:pt x="46997" y="12002"/>
                    <a:pt x="46997" y="12002"/>
                  </a:cubicBezTo>
                  <a:cubicBezTo>
                    <a:pt x="46997" y="12002"/>
                    <a:pt x="160250" y="42577"/>
                    <a:pt x="195968" y="0"/>
                  </a:cubicBezTo>
                  <a:close/>
                </a:path>
              </a:pathLst>
            </a:custGeom>
            <a:solidFill>
              <a:srgbClr val="00B5D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6" name="Google Shape;856;p7"/>
            <p:cNvSpPr/>
            <p:nvPr/>
          </p:nvSpPr>
          <p:spPr>
            <a:xfrm>
              <a:off x="2790577" y="3522142"/>
              <a:ext cx="160521" cy="258577"/>
            </a:xfrm>
            <a:custGeom>
              <a:avLst/>
              <a:gdLst/>
              <a:ahLst/>
              <a:cxnLst/>
              <a:rect l="l" t="t" r="r" b="b"/>
              <a:pathLst>
                <a:path w="160521" h="258577" extrusionOk="0">
                  <a:moveTo>
                    <a:pt x="150502" y="199966"/>
                  </a:moveTo>
                  <a:cubicBezTo>
                    <a:pt x="119070" y="198061"/>
                    <a:pt x="116022" y="203299"/>
                    <a:pt x="113545" y="192155"/>
                  </a:cubicBezTo>
                  <a:cubicBezTo>
                    <a:pt x="112688" y="188155"/>
                    <a:pt x="110878" y="160532"/>
                    <a:pt x="110878" y="160532"/>
                  </a:cubicBezTo>
                  <a:cubicBezTo>
                    <a:pt x="113780" y="156846"/>
                    <a:pt x="116422" y="152960"/>
                    <a:pt x="118784" y="148912"/>
                  </a:cubicBezTo>
                  <a:cubicBezTo>
                    <a:pt x="140167" y="136015"/>
                    <a:pt x="154268" y="113831"/>
                    <a:pt x="156884" y="88999"/>
                  </a:cubicBezTo>
                  <a:cubicBezTo>
                    <a:pt x="161490" y="44708"/>
                    <a:pt x="129348" y="5065"/>
                    <a:pt x="85065" y="417"/>
                  </a:cubicBezTo>
                  <a:cubicBezTo>
                    <a:pt x="43441" y="-3869"/>
                    <a:pt x="12771" y="25373"/>
                    <a:pt x="4579" y="65568"/>
                  </a:cubicBezTo>
                  <a:cubicBezTo>
                    <a:pt x="198" y="85380"/>
                    <a:pt x="-4374" y="125861"/>
                    <a:pt x="8008" y="158341"/>
                  </a:cubicBezTo>
                  <a:cubicBezTo>
                    <a:pt x="14961" y="176725"/>
                    <a:pt x="21438" y="189583"/>
                    <a:pt x="38012" y="188917"/>
                  </a:cubicBezTo>
                  <a:cubicBezTo>
                    <a:pt x="43543" y="188422"/>
                    <a:pt x="49023" y="187469"/>
                    <a:pt x="54395" y="186059"/>
                  </a:cubicBezTo>
                  <a:cubicBezTo>
                    <a:pt x="55283" y="193679"/>
                    <a:pt x="55602" y="201347"/>
                    <a:pt x="55347" y="209015"/>
                  </a:cubicBezTo>
                  <a:cubicBezTo>
                    <a:pt x="55347" y="217111"/>
                    <a:pt x="56300" y="221111"/>
                    <a:pt x="40488" y="230827"/>
                  </a:cubicBezTo>
                  <a:cubicBezTo>
                    <a:pt x="24677" y="240542"/>
                    <a:pt x="64301" y="260354"/>
                    <a:pt x="90114" y="258449"/>
                  </a:cubicBezTo>
                  <a:cubicBezTo>
                    <a:pt x="115927" y="256544"/>
                    <a:pt x="144883" y="240923"/>
                    <a:pt x="152883" y="224255"/>
                  </a:cubicBezTo>
                  <a:cubicBezTo>
                    <a:pt x="161646" y="205586"/>
                    <a:pt x="165266" y="200823"/>
                    <a:pt x="150502" y="199966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7" name="Google Shape;857;p7"/>
            <p:cNvSpPr/>
            <p:nvPr/>
          </p:nvSpPr>
          <p:spPr>
            <a:xfrm>
              <a:off x="2954700" y="3752463"/>
              <a:ext cx="61341" cy="108805"/>
            </a:xfrm>
            <a:custGeom>
              <a:avLst/>
              <a:gdLst/>
              <a:ahLst/>
              <a:cxnLst/>
              <a:rect l="l" t="t" r="r" b="b"/>
              <a:pathLst>
                <a:path w="61341" h="108805" extrusionOk="0">
                  <a:moveTo>
                    <a:pt x="9525" y="108806"/>
                  </a:moveTo>
                  <a:cubicBezTo>
                    <a:pt x="9525" y="108806"/>
                    <a:pt x="45053" y="100805"/>
                    <a:pt x="61341" y="84993"/>
                  </a:cubicBezTo>
                  <a:cubicBezTo>
                    <a:pt x="61341" y="84993"/>
                    <a:pt x="40196" y="18318"/>
                    <a:pt x="26670" y="1745"/>
                  </a:cubicBezTo>
                  <a:cubicBezTo>
                    <a:pt x="13144" y="-14829"/>
                    <a:pt x="0" y="92137"/>
                    <a:pt x="0" y="9213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8" name="Google Shape;858;p7"/>
            <p:cNvSpPr/>
            <p:nvPr/>
          </p:nvSpPr>
          <p:spPr>
            <a:xfrm>
              <a:off x="2782487" y="3720882"/>
              <a:ext cx="191546" cy="273865"/>
            </a:xfrm>
            <a:custGeom>
              <a:avLst/>
              <a:gdLst/>
              <a:ahLst/>
              <a:cxnLst/>
              <a:rect l="l" t="t" r="r" b="b"/>
              <a:pathLst>
                <a:path w="191546" h="273865" extrusionOk="0">
                  <a:moveTo>
                    <a:pt x="127349" y="560"/>
                  </a:moveTo>
                  <a:cubicBezTo>
                    <a:pt x="133160" y="7799"/>
                    <a:pt x="133826" y="16847"/>
                    <a:pt x="111443" y="22562"/>
                  </a:cubicBezTo>
                  <a:cubicBezTo>
                    <a:pt x="95161" y="27192"/>
                    <a:pt x="77760" y="25839"/>
                    <a:pt x="62389" y="18753"/>
                  </a:cubicBezTo>
                  <a:cubicBezTo>
                    <a:pt x="44747" y="26210"/>
                    <a:pt x="27792" y="35202"/>
                    <a:pt x="11716" y="45613"/>
                  </a:cubicBezTo>
                  <a:cubicBezTo>
                    <a:pt x="-7334" y="108478"/>
                    <a:pt x="8001" y="116574"/>
                    <a:pt x="0" y="161628"/>
                  </a:cubicBezTo>
                  <a:cubicBezTo>
                    <a:pt x="3143" y="184297"/>
                    <a:pt x="6858" y="242780"/>
                    <a:pt x="7810" y="256020"/>
                  </a:cubicBezTo>
                  <a:cubicBezTo>
                    <a:pt x="50578" y="285929"/>
                    <a:pt x="137350" y="275737"/>
                    <a:pt x="156781" y="244019"/>
                  </a:cubicBezTo>
                  <a:cubicBezTo>
                    <a:pt x="157130" y="233455"/>
                    <a:pt x="158116" y="222930"/>
                    <a:pt x="159734" y="212491"/>
                  </a:cubicBezTo>
                  <a:cubicBezTo>
                    <a:pt x="180118" y="136862"/>
                    <a:pt x="196025" y="117241"/>
                    <a:pt x="190405" y="60091"/>
                  </a:cubicBezTo>
                  <a:cubicBezTo>
                    <a:pt x="187166" y="27515"/>
                    <a:pt x="184595" y="11132"/>
                    <a:pt x="167259" y="2369"/>
                  </a:cubicBezTo>
                  <a:cubicBezTo>
                    <a:pt x="154092" y="26"/>
                    <a:pt x="140675" y="-583"/>
                    <a:pt x="127349" y="560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9" name="Google Shape;859;p7"/>
            <p:cNvSpPr/>
            <p:nvPr/>
          </p:nvSpPr>
          <p:spPr>
            <a:xfrm>
              <a:off x="2469603" y="3777311"/>
              <a:ext cx="368747" cy="265455"/>
            </a:xfrm>
            <a:custGeom>
              <a:avLst/>
              <a:gdLst/>
              <a:ahLst/>
              <a:cxnLst/>
              <a:rect l="l" t="t" r="r" b="b"/>
              <a:pathLst>
                <a:path w="368747" h="265455" extrusionOk="0">
                  <a:moveTo>
                    <a:pt x="47613" y="190066"/>
                  </a:moveTo>
                  <a:cubicBezTo>
                    <a:pt x="57313" y="192152"/>
                    <a:pt x="66860" y="194885"/>
                    <a:pt x="76188" y="198257"/>
                  </a:cubicBezTo>
                  <a:cubicBezTo>
                    <a:pt x="84940" y="202858"/>
                    <a:pt x="94355" y="206077"/>
                    <a:pt x="104097" y="207782"/>
                  </a:cubicBezTo>
                  <a:cubicBezTo>
                    <a:pt x="114574" y="209402"/>
                    <a:pt x="130957" y="203972"/>
                    <a:pt x="159246" y="190637"/>
                  </a:cubicBezTo>
                  <a:cubicBezTo>
                    <a:pt x="190224" y="174759"/>
                    <a:pt x="218251" y="153690"/>
                    <a:pt x="242114" y="128344"/>
                  </a:cubicBezTo>
                  <a:cubicBezTo>
                    <a:pt x="269228" y="96083"/>
                    <a:pt x="293451" y="61507"/>
                    <a:pt x="314504" y="24998"/>
                  </a:cubicBezTo>
                  <a:cubicBezTo>
                    <a:pt x="326791" y="2614"/>
                    <a:pt x="342317" y="-3006"/>
                    <a:pt x="355842" y="1375"/>
                  </a:cubicBezTo>
                  <a:cubicBezTo>
                    <a:pt x="372035" y="6710"/>
                    <a:pt x="374035" y="22807"/>
                    <a:pt x="355842" y="52906"/>
                  </a:cubicBezTo>
                  <a:cubicBezTo>
                    <a:pt x="332617" y="92225"/>
                    <a:pt x="304799" y="128639"/>
                    <a:pt x="272975" y="161396"/>
                  </a:cubicBezTo>
                  <a:cubicBezTo>
                    <a:pt x="247871" y="186503"/>
                    <a:pt x="218651" y="207115"/>
                    <a:pt x="186583" y="222356"/>
                  </a:cubicBezTo>
                  <a:cubicBezTo>
                    <a:pt x="163712" y="234252"/>
                    <a:pt x="139230" y="242758"/>
                    <a:pt x="113907" y="247597"/>
                  </a:cubicBezTo>
                  <a:cubicBezTo>
                    <a:pt x="105049" y="249502"/>
                    <a:pt x="99048" y="253216"/>
                    <a:pt x="82665" y="258932"/>
                  </a:cubicBezTo>
                  <a:cubicBezTo>
                    <a:pt x="66375" y="264856"/>
                    <a:pt x="48897" y="266790"/>
                    <a:pt x="31707" y="264551"/>
                  </a:cubicBezTo>
                  <a:cubicBezTo>
                    <a:pt x="17514" y="261789"/>
                    <a:pt x="12657" y="258550"/>
                    <a:pt x="12085" y="255026"/>
                  </a:cubicBezTo>
                  <a:cubicBezTo>
                    <a:pt x="11514" y="251502"/>
                    <a:pt x="14371" y="249025"/>
                    <a:pt x="21039" y="249502"/>
                  </a:cubicBezTo>
                  <a:cubicBezTo>
                    <a:pt x="31538" y="251169"/>
                    <a:pt x="42255" y="250912"/>
                    <a:pt x="52662" y="248740"/>
                  </a:cubicBezTo>
                  <a:cubicBezTo>
                    <a:pt x="52662" y="248740"/>
                    <a:pt x="37993" y="248264"/>
                    <a:pt x="29325" y="247216"/>
                  </a:cubicBezTo>
                  <a:cubicBezTo>
                    <a:pt x="21541" y="246368"/>
                    <a:pt x="13911" y="244444"/>
                    <a:pt x="6656" y="241501"/>
                  </a:cubicBezTo>
                  <a:cubicBezTo>
                    <a:pt x="-297" y="238548"/>
                    <a:pt x="-2869" y="227594"/>
                    <a:pt x="4179" y="227975"/>
                  </a:cubicBezTo>
                  <a:cubicBezTo>
                    <a:pt x="11228" y="228356"/>
                    <a:pt x="15990" y="230452"/>
                    <a:pt x="28944" y="231785"/>
                  </a:cubicBezTo>
                  <a:cubicBezTo>
                    <a:pt x="35778" y="232614"/>
                    <a:pt x="42685" y="232614"/>
                    <a:pt x="49518" y="231785"/>
                  </a:cubicBezTo>
                  <a:cubicBezTo>
                    <a:pt x="40949" y="230376"/>
                    <a:pt x="32508" y="228271"/>
                    <a:pt x="24277" y="225499"/>
                  </a:cubicBezTo>
                  <a:cubicBezTo>
                    <a:pt x="17463" y="223689"/>
                    <a:pt x="11333" y="219917"/>
                    <a:pt x="6656" y="214640"/>
                  </a:cubicBezTo>
                  <a:cubicBezTo>
                    <a:pt x="4275" y="211878"/>
                    <a:pt x="4941" y="205115"/>
                    <a:pt x="13228" y="206830"/>
                  </a:cubicBezTo>
                  <a:cubicBezTo>
                    <a:pt x="23208" y="210307"/>
                    <a:pt x="33569" y="212583"/>
                    <a:pt x="44089" y="213592"/>
                  </a:cubicBezTo>
                  <a:cubicBezTo>
                    <a:pt x="54662" y="213592"/>
                    <a:pt x="62187" y="212735"/>
                    <a:pt x="60853" y="211116"/>
                  </a:cubicBezTo>
                  <a:cubicBezTo>
                    <a:pt x="59520" y="209497"/>
                    <a:pt x="53233" y="209687"/>
                    <a:pt x="45232" y="205211"/>
                  </a:cubicBezTo>
                  <a:cubicBezTo>
                    <a:pt x="37231" y="200734"/>
                    <a:pt x="32469" y="192066"/>
                    <a:pt x="35707" y="187875"/>
                  </a:cubicBezTo>
                  <a:cubicBezTo>
                    <a:pt x="38946" y="183684"/>
                    <a:pt x="38946" y="186827"/>
                    <a:pt x="47613" y="190066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0" name="Google Shape;860;p7"/>
            <p:cNvSpPr/>
            <p:nvPr/>
          </p:nvSpPr>
          <p:spPr>
            <a:xfrm>
              <a:off x="2743245" y="3761847"/>
              <a:ext cx="100785" cy="104755"/>
            </a:xfrm>
            <a:custGeom>
              <a:avLst/>
              <a:gdLst/>
              <a:ahLst/>
              <a:cxnLst/>
              <a:rect l="l" t="t" r="r" b="b"/>
              <a:pathLst>
                <a:path w="100785" h="104755" extrusionOk="0">
                  <a:moveTo>
                    <a:pt x="65151" y="104756"/>
                  </a:moveTo>
                  <a:cubicBezTo>
                    <a:pt x="40403" y="101165"/>
                    <a:pt x="17516" y="89554"/>
                    <a:pt x="0" y="71704"/>
                  </a:cubicBezTo>
                  <a:lnTo>
                    <a:pt x="39433" y="17030"/>
                  </a:lnTo>
                  <a:cubicBezTo>
                    <a:pt x="39433" y="17030"/>
                    <a:pt x="61627" y="-10973"/>
                    <a:pt x="90964" y="4838"/>
                  </a:cubicBezTo>
                  <a:cubicBezTo>
                    <a:pt x="90964" y="4838"/>
                    <a:pt x="113062" y="7220"/>
                    <a:pt x="90964" y="53511"/>
                  </a:cubicBezTo>
                  <a:cubicBezTo>
                    <a:pt x="83445" y="71113"/>
                    <a:pt x="74824" y="88230"/>
                    <a:pt x="65151" y="104756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1" name="Google Shape;861;p7"/>
            <p:cNvSpPr/>
            <p:nvPr/>
          </p:nvSpPr>
          <p:spPr>
            <a:xfrm>
              <a:off x="2783810" y="3522089"/>
              <a:ext cx="201012" cy="328692"/>
            </a:xfrm>
            <a:custGeom>
              <a:avLst/>
              <a:gdLst/>
              <a:ahLst/>
              <a:cxnLst/>
              <a:rect l="l" t="t" r="r" b="b"/>
              <a:pathLst>
                <a:path w="201012" h="328692" extrusionOk="0">
                  <a:moveTo>
                    <a:pt x="3726" y="41904"/>
                  </a:moveTo>
                  <a:cubicBezTo>
                    <a:pt x="6992" y="22359"/>
                    <a:pt x="25260" y="8995"/>
                    <a:pt x="44874" y="11805"/>
                  </a:cubicBezTo>
                  <a:cubicBezTo>
                    <a:pt x="58646" y="2566"/>
                    <a:pt x="75264" y="-1454"/>
                    <a:pt x="91737" y="470"/>
                  </a:cubicBezTo>
                  <a:cubicBezTo>
                    <a:pt x="129170" y="4376"/>
                    <a:pt x="153649" y="29045"/>
                    <a:pt x="164984" y="66193"/>
                  </a:cubicBezTo>
                  <a:cubicBezTo>
                    <a:pt x="170544" y="84833"/>
                    <a:pt x="174245" y="103978"/>
                    <a:pt x="176033" y="123343"/>
                  </a:cubicBezTo>
                  <a:cubicBezTo>
                    <a:pt x="187272" y="206686"/>
                    <a:pt x="217562" y="272790"/>
                    <a:pt x="189273" y="297555"/>
                  </a:cubicBezTo>
                  <a:cubicBezTo>
                    <a:pt x="160983" y="322320"/>
                    <a:pt x="83450" y="338036"/>
                    <a:pt x="51065" y="322510"/>
                  </a:cubicBezTo>
                  <a:cubicBezTo>
                    <a:pt x="18680" y="306985"/>
                    <a:pt x="77735" y="163348"/>
                    <a:pt x="13632" y="83528"/>
                  </a:cubicBezTo>
                  <a:cubicBezTo>
                    <a:pt x="-1418" y="64574"/>
                    <a:pt x="-2847" y="51334"/>
                    <a:pt x="3726" y="41904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2" name="Google Shape;862;p7"/>
            <p:cNvSpPr/>
            <p:nvPr/>
          </p:nvSpPr>
          <p:spPr>
            <a:xfrm>
              <a:off x="2011725" y="4252365"/>
              <a:ext cx="432244" cy="249555"/>
            </a:xfrm>
            <a:custGeom>
              <a:avLst/>
              <a:gdLst/>
              <a:ahLst/>
              <a:cxnLst/>
              <a:rect l="l" t="t" r="r" b="b"/>
              <a:pathLst>
                <a:path w="432244" h="249555" extrusionOk="0">
                  <a:moveTo>
                    <a:pt x="432245" y="124778"/>
                  </a:moveTo>
                  <a:cubicBezTo>
                    <a:pt x="432245" y="193690"/>
                    <a:pt x="335483" y="249555"/>
                    <a:pt x="216122" y="249555"/>
                  </a:cubicBezTo>
                  <a:cubicBezTo>
                    <a:pt x="96761" y="249555"/>
                    <a:pt x="0" y="193690"/>
                    <a:pt x="0" y="124778"/>
                  </a:cubicBezTo>
                  <a:cubicBezTo>
                    <a:pt x="0" y="55865"/>
                    <a:pt x="96761" y="0"/>
                    <a:pt x="216122" y="0"/>
                  </a:cubicBezTo>
                  <a:cubicBezTo>
                    <a:pt x="335483" y="0"/>
                    <a:pt x="432245" y="55865"/>
                    <a:pt x="432245" y="12477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3" name="Google Shape;863;p7"/>
            <p:cNvSpPr/>
            <p:nvPr/>
          </p:nvSpPr>
          <p:spPr>
            <a:xfrm>
              <a:off x="2116256" y="4345803"/>
              <a:ext cx="122876" cy="95119"/>
            </a:xfrm>
            <a:custGeom>
              <a:avLst/>
              <a:gdLst/>
              <a:ahLst/>
              <a:cxnLst/>
              <a:rect l="l" t="t" r="r" b="b"/>
              <a:pathLst>
                <a:path w="122876" h="95119" extrusionOk="0">
                  <a:moveTo>
                    <a:pt x="9769" y="2"/>
                  </a:moveTo>
                  <a:cubicBezTo>
                    <a:pt x="24533" y="12004"/>
                    <a:pt x="46250" y="1050"/>
                    <a:pt x="47297" y="2193"/>
                  </a:cubicBezTo>
                  <a:cubicBezTo>
                    <a:pt x="64639" y="18195"/>
                    <a:pt x="82792" y="33302"/>
                    <a:pt x="101685" y="47437"/>
                  </a:cubicBezTo>
                  <a:cubicBezTo>
                    <a:pt x="111210" y="54676"/>
                    <a:pt x="125212" y="64296"/>
                    <a:pt x="122545" y="78202"/>
                  </a:cubicBezTo>
                  <a:cubicBezTo>
                    <a:pt x="117973" y="102967"/>
                    <a:pt x="78254" y="95347"/>
                    <a:pt x="63204" y="87727"/>
                  </a:cubicBezTo>
                  <a:cubicBezTo>
                    <a:pt x="48155" y="80107"/>
                    <a:pt x="35963" y="67630"/>
                    <a:pt x="21770" y="59152"/>
                  </a:cubicBezTo>
                  <a:cubicBezTo>
                    <a:pt x="11674" y="52866"/>
                    <a:pt x="1768" y="49627"/>
                    <a:pt x="149" y="36864"/>
                  </a:cubicBezTo>
                  <a:cubicBezTo>
                    <a:pt x="-1185" y="28768"/>
                    <a:pt x="6816" y="-284"/>
                    <a:pt x="9769" y="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4" name="Google Shape;864;p7"/>
            <p:cNvSpPr/>
            <p:nvPr/>
          </p:nvSpPr>
          <p:spPr>
            <a:xfrm>
              <a:off x="2116272" y="4377142"/>
              <a:ext cx="122242" cy="63751"/>
            </a:xfrm>
            <a:custGeom>
              <a:avLst/>
              <a:gdLst/>
              <a:ahLst/>
              <a:cxnLst/>
              <a:rect l="l" t="t" r="r" b="b"/>
              <a:pathLst>
                <a:path w="122242" h="63751" extrusionOk="0">
                  <a:moveTo>
                    <a:pt x="227" y="0"/>
                  </a:moveTo>
                  <a:cubicBezTo>
                    <a:pt x="2228" y="12192"/>
                    <a:pt x="12038" y="15621"/>
                    <a:pt x="22040" y="21812"/>
                  </a:cubicBezTo>
                  <a:cubicBezTo>
                    <a:pt x="36518" y="30766"/>
                    <a:pt x="49186" y="43720"/>
                    <a:pt x="64140" y="51245"/>
                  </a:cubicBezTo>
                  <a:cubicBezTo>
                    <a:pt x="79094" y="58769"/>
                    <a:pt x="112527" y="65246"/>
                    <a:pt x="122243" y="47530"/>
                  </a:cubicBezTo>
                  <a:cubicBezTo>
                    <a:pt x="117004" y="71438"/>
                    <a:pt x="77951" y="63913"/>
                    <a:pt x="63092" y="56388"/>
                  </a:cubicBezTo>
                  <a:cubicBezTo>
                    <a:pt x="48233" y="48863"/>
                    <a:pt x="35851" y="36290"/>
                    <a:pt x="21659" y="27813"/>
                  </a:cubicBezTo>
                  <a:cubicBezTo>
                    <a:pt x="11562" y="21527"/>
                    <a:pt x="1656" y="18288"/>
                    <a:pt x="37" y="5524"/>
                  </a:cubicBezTo>
                  <a:cubicBezTo>
                    <a:pt x="-49" y="3677"/>
                    <a:pt x="15" y="1829"/>
                    <a:pt x="22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5" name="Google Shape;865;p7"/>
            <p:cNvSpPr/>
            <p:nvPr/>
          </p:nvSpPr>
          <p:spPr>
            <a:xfrm>
              <a:off x="2242069" y="4298215"/>
              <a:ext cx="122771" cy="91654"/>
            </a:xfrm>
            <a:custGeom>
              <a:avLst/>
              <a:gdLst/>
              <a:ahLst/>
              <a:cxnLst/>
              <a:rect l="l" t="t" r="r" b="b"/>
              <a:pathLst>
                <a:path w="122771" h="91654" extrusionOk="0">
                  <a:moveTo>
                    <a:pt x="11400" y="61"/>
                  </a:moveTo>
                  <a:cubicBezTo>
                    <a:pt x="26164" y="12062"/>
                    <a:pt x="51881" y="-987"/>
                    <a:pt x="53024" y="61"/>
                  </a:cubicBezTo>
                  <a:cubicBezTo>
                    <a:pt x="68334" y="15615"/>
                    <a:pt x="84521" y="30274"/>
                    <a:pt x="101507" y="43971"/>
                  </a:cubicBezTo>
                  <a:cubicBezTo>
                    <a:pt x="111032" y="51114"/>
                    <a:pt x="125033" y="60830"/>
                    <a:pt x="122462" y="74737"/>
                  </a:cubicBezTo>
                  <a:cubicBezTo>
                    <a:pt x="117794" y="99502"/>
                    <a:pt x="78075" y="91881"/>
                    <a:pt x="63121" y="84262"/>
                  </a:cubicBezTo>
                  <a:cubicBezTo>
                    <a:pt x="48167" y="76642"/>
                    <a:pt x="35879" y="64069"/>
                    <a:pt x="21687" y="55687"/>
                  </a:cubicBezTo>
                  <a:cubicBezTo>
                    <a:pt x="11591" y="49400"/>
                    <a:pt x="1589" y="46162"/>
                    <a:pt x="65" y="33398"/>
                  </a:cubicBezTo>
                  <a:cubicBezTo>
                    <a:pt x="-887" y="25302"/>
                    <a:pt x="8828" y="-225"/>
                    <a:pt x="11400" y="6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6" name="Google Shape;866;p7"/>
            <p:cNvSpPr/>
            <p:nvPr/>
          </p:nvSpPr>
          <p:spPr>
            <a:xfrm>
              <a:off x="2242300" y="4327803"/>
              <a:ext cx="122230" cy="63800"/>
            </a:xfrm>
            <a:custGeom>
              <a:avLst/>
              <a:gdLst/>
              <a:ahLst/>
              <a:cxnLst/>
              <a:rect l="l" t="t" r="r" b="b"/>
              <a:pathLst>
                <a:path w="122230" h="63800" extrusionOk="0">
                  <a:moveTo>
                    <a:pt x="216" y="0"/>
                  </a:moveTo>
                  <a:cubicBezTo>
                    <a:pt x="2216" y="12192"/>
                    <a:pt x="12027" y="15621"/>
                    <a:pt x="22028" y="21812"/>
                  </a:cubicBezTo>
                  <a:cubicBezTo>
                    <a:pt x="36506" y="30766"/>
                    <a:pt x="49174" y="43720"/>
                    <a:pt x="64128" y="51340"/>
                  </a:cubicBezTo>
                  <a:cubicBezTo>
                    <a:pt x="79083" y="58960"/>
                    <a:pt x="112515" y="65246"/>
                    <a:pt x="122231" y="47530"/>
                  </a:cubicBezTo>
                  <a:cubicBezTo>
                    <a:pt x="116992" y="71438"/>
                    <a:pt x="77940" y="64008"/>
                    <a:pt x="63081" y="56483"/>
                  </a:cubicBezTo>
                  <a:cubicBezTo>
                    <a:pt x="48222" y="48958"/>
                    <a:pt x="35934" y="36290"/>
                    <a:pt x="21742" y="27432"/>
                  </a:cubicBezTo>
                  <a:cubicBezTo>
                    <a:pt x="11550" y="21146"/>
                    <a:pt x="1644" y="17907"/>
                    <a:pt x="25" y="5143"/>
                  </a:cubicBezTo>
                  <a:cubicBezTo>
                    <a:pt x="-41" y="3429"/>
                    <a:pt x="23" y="1705"/>
                    <a:pt x="216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7" name="Google Shape;867;p7"/>
            <p:cNvSpPr/>
            <p:nvPr/>
          </p:nvSpPr>
          <p:spPr>
            <a:xfrm>
              <a:off x="2122246" y="3749635"/>
              <a:ext cx="211613" cy="606004"/>
            </a:xfrm>
            <a:custGeom>
              <a:avLst/>
              <a:gdLst/>
              <a:ahLst/>
              <a:cxnLst/>
              <a:rect l="l" t="t" r="r" b="b"/>
              <a:pathLst>
                <a:path w="211613" h="606004" extrusionOk="0">
                  <a:moveTo>
                    <a:pt x="2540" y="52483"/>
                  </a:moveTo>
                  <a:cubicBezTo>
                    <a:pt x="3302" y="74771"/>
                    <a:pt x="10160" y="171545"/>
                    <a:pt x="13303" y="222695"/>
                  </a:cubicBezTo>
                  <a:cubicBezTo>
                    <a:pt x="16446" y="273844"/>
                    <a:pt x="17113" y="336995"/>
                    <a:pt x="17113" y="336995"/>
                  </a:cubicBezTo>
                  <a:cubicBezTo>
                    <a:pt x="17113" y="336995"/>
                    <a:pt x="8255" y="374237"/>
                    <a:pt x="2540" y="418147"/>
                  </a:cubicBezTo>
                  <a:cubicBezTo>
                    <a:pt x="-3175" y="462058"/>
                    <a:pt x="2540" y="600361"/>
                    <a:pt x="2540" y="600361"/>
                  </a:cubicBezTo>
                  <a:cubicBezTo>
                    <a:pt x="14124" y="607886"/>
                    <a:pt x="29056" y="607886"/>
                    <a:pt x="40640" y="600361"/>
                  </a:cubicBezTo>
                  <a:cubicBezTo>
                    <a:pt x="40640" y="600361"/>
                    <a:pt x="64262" y="489585"/>
                    <a:pt x="75121" y="439674"/>
                  </a:cubicBezTo>
                  <a:cubicBezTo>
                    <a:pt x="85979" y="389763"/>
                    <a:pt x="87979" y="360997"/>
                    <a:pt x="93599" y="330137"/>
                  </a:cubicBezTo>
                  <a:cubicBezTo>
                    <a:pt x="100457" y="292703"/>
                    <a:pt x="115221" y="118110"/>
                    <a:pt x="115221" y="118110"/>
                  </a:cubicBezTo>
                  <a:lnTo>
                    <a:pt x="121126" y="118110"/>
                  </a:lnTo>
                  <a:lnTo>
                    <a:pt x="136938" y="315182"/>
                  </a:lnTo>
                  <a:cubicBezTo>
                    <a:pt x="132057" y="329717"/>
                    <a:pt x="128705" y="344719"/>
                    <a:pt x="126937" y="359950"/>
                  </a:cubicBezTo>
                  <a:cubicBezTo>
                    <a:pt x="122650" y="392049"/>
                    <a:pt x="131509" y="553593"/>
                    <a:pt x="131509" y="553593"/>
                  </a:cubicBezTo>
                  <a:cubicBezTo>
                    <a:pt x="144340" y="560727"/>
                    <a:pt x="160089" y="560070"/>
                    <a:pt x="172276" y="551879"/>
                  </a:cubicBezTo>
                  <a:cubicBezTo>
                    <a:pt x="172276" y="551879"/>
                    <a:pt x="211614" y="337947"/>
                    <a:pt x="211614" y="305467"/>
                  </a:cubicBezTo>
                  <a:cubicBezTo>
                    <a:pt x="211614" y="283845"/>
                    <a:pt x="207994" y="0"/>
                    <a:pt x="207994" y="0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8" name="Google Shape;868;p7"/>
            <p:cNvSpPr/>
            <p:nvPr/>
          </p:nvSpPr>
          <p:spPr>
            <a:xfrm>
              <a:off x="2150411" y="3371683"/>
              <a:ext cx="135319" cy="132132"/>
            </a:xfrm>
            <a:custGeom>
              <a:avLst/>
              <a:gdLst/>
              <a:ahLst/>
              <a:cxnLst/>
              <a:rect l="l" t="t" r="r" b="b"/>
              <a:pathLst>
                <a:path w="135319" h="132132" extrusionOk="0">
                  <a:moveTo>
                    <a:pt x="27811" y="0"/>
                  </a:moveTo>
                  <a:cubicBezTo>
                    <a:pt x="27811" y="0"/>
                    <a:pt x="30287" y="48578"/>
                    <a:pt x="29239" y="52864"/>
                  </a:cubicBezTo>
                  <a:cubicBezTo>
                    <a:pt x="28192" y="57150"/>
                    <a:pt x="6951" y="71342"/>
                    <a:pt x="664" y="76486"/>
                  </a:cubicBezTo>
                  <a:cubicBezTo>
                    <a:pt x="-5622" y="81629"/>
                    <a:pt x="34288" y="120491"/>
                    <a:pt x="53623" y="130016"/>
                  </a:cubicBezTo>
                  <a:cubicBezTo>
                    <a:pt x="72959" y="139541"/>
                    <a:pt x="134205" y="115538"/>
                    <a:pt x="135253" y="85439"/>
                  </a:cubicBezTo>
                  <a:cubicBezTo>
                    <a:pt x="136300" y="55340"/>
                    <a:pt x="124775" y="30099"/>
                    <a:pt x="115441" y="28765"/>
                  </a:cubicBezTo>
                  <a:cubicBezTo>
                    <a:pt x="106106" y="27432"/>
                    <a:pt x="27811" y="0"/>
                    <a:pt x="27811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9" name="Google Shape;869;p7"/>
            <p:cNvSpPr/>
            <p:nvPr/>
          </p:nvSpPr>
          <p:spPr>
            <a:xfrm>
              <a:off x="2307535" y="3402925"/>
              <a:ext cx="192267" cy="377666"/>
            </a:xfrm>
            <a:custGeom>
              <a:avLst/>
              <a:gdLst/>
              <a:ahLst/>
              <a:cxnLst/>
              <a:rect l="l" t="t" r="r" b="b"/>
              <a:pathLst>
                <a:path w="192267" h="377666" extrusionOk="0">
                  <a:moveTo>
                    <a:pt x="3655" y="58864"/>
                  </a:moveTo>
                  <a:cubicBezTo>
                    <a:pt x="6513" y="37433"/>
                    <a:pt x="-7584" y="17050"/>
                    <a:pt x="6037" y="0"/>
                  </a:cubicBezTo>
                  <a:cubicBezTo>
                    <a:pt x="53662" y="47054"/>
                    <a:pt x="47947" y="171450"/>
                    <a:pt x="58805" y="250984"/>
                  </a:cubicBezTo>
                  <a:cubicBezTo>
                    <a:pt x="94429" y="288131"/>
                    <a:pt x="165961" y="324803"/>
                    <a:pt x="186059" y="333851"/>
                  </a:cubicBezTo>
                  <a:cubicBezTo>
                    <a:pt x="189679" y="335566"/>
                    <a:pt x="192917" y="337375"/>
                    <a:pt x="192155" y="341281"/>
                  </a:cubicBezTo>
                  <a:cubicBezTo>
                    <a:pt x="189461" y="354530"/>
                    <a:pt x="183757" y="366979"/>
                    <a:pt x="175486" y="377666"/>
                  </a:cubicBezTo>
                  <a:cubicBezTo>
                    <a:pt x="127861" y="357283"/>
                    <a:pt x="94048" y="345567"/>
                    <a:pt x="34897" y="289370"/>
                  </a:cubicBezTo>
                  <a:cubicBezTo>
                    <a:pt x="29295" y="283293"/>
                    <a:pt x="24287" y="276692"/>
                    <a:pt x="19943" y="269653"/>
                  </a:cubicBezTo>
                  <a:cubicBezTo>
                    <a:pt x="3084" y="218980"/>
                    <a:pt x="-1202" y="95821"/>
                    <a:pt x="3655" y="5886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0" name="Google Shape;870;p7"/>
            <p:cNvSpPr/>
            <p:nvPr/>
          </p:nvSpPr>
          <p:spPr>
            <a:xfrm>
              <a:off x="2114600" y="3389774"/>
              <a:ext cx="219367" cy="442443"/>
            </a:xfrm>
            <a:custGeom>
              <a:avLst/>
              <a:gdLst/>
              <a:ahLst/>
              <a:cxnLst/>
              <a:rect l="l" t="t" r="r" b="b"/>
              <a:pathLst>
                <a:path w="219367" h="442443" extrusionOk="0">
                  <a:moveTo>
                    <a:pt x="58192" y="43155"/>
                  </a:moveTo>
                  <a:cubicBezTo>
                    <a:pt x="58192" y="43155"/>
                    <a:pt x="93434" y="95638"/>
                    <a:pt x="142583" y="100305"/>
                  </a:cubicBezTo>
                  <a:cubicBezTo>
                    <a:pt x="158109" y="85065"/>
                    <a:pt x="159443" y="30678"/>
                    <a:pt x="138011" y="13247"/>
                  </a:cubicBezTo>
                  <a:cubicBezTo>
                    <a:pt x="138011" y="13247"/>
                    <a:pt x="157728" y="-2660"/>
                    <a:pt x="171254" y="388"/>
                  </a:cubicBezTo>
                  <a:cubicBezTo>
                    <a:pt x="185905" y="9218"/>
                    <a:pt x="196816" y="23115"/>
                    <a:pt x="201924" y="39441"/>
                  </a:cubicBezTo>
                  <a:cubicBezTo>
                    <a:pt x="214382" y="75569"/>
                    <a:pt x="220254" y="113631"/>
                    <a:pt x="219260" y="151836"/>
                  </a:cubicBezTo>
                  <a:cubicBezTo>
                    <a:pt x="218402" y="203366"/>
                    <a:pt x="219260" y="360814"/>
                    <a:pt x="219260" y="360814"/>
                  </a:cubicBezTo>
                  <a:cubicBezTo>
                    <a:pt x="219260" y="360814"/>
                    <a:pt x="212402" y="394056"/>
                    <a:pt x="167920" y="418821"/>
                  </a:cubicBezTo>
                  <a:cubicBezTo>
                    <a:pt x="123438" y="443586"/>
                    <a:pt x="90386" y="446063"/>
                    <a:pt x="60192" y="439014"/>
                  </a:cubicBezTo>
                  <a:cubicBezTo>
                    <a:pt x="35332" y="433204"/>
                    <a:pt x="14758" y="424441"/>
                    <a:pt x="6185" y="406439"/>
                  </a:cubicBezTo>
                  <a:cubicBezTo>
                    <a:pt x="8471" y="370244"/>
                    <a:pt x="24569" y="276042"/>
                    <a:pt x="18568" y="230607"/>
                  </a:cubicBezTo>
                  <a:cubicBezTo>
                    <a:pt x="12567" y="185173"/>
                    <a:pt x="2947" y="151359"/>
                    <a:pt x="470" y="114593"/>
                  </a:cubicBezTo>
                  <a:cubicBezTo>
                    <a:pt x="-2006" y="77826"/>
                    <a:pt x="5233" y="78588"/>
                    <a:pt x="23711" y="65539"/>
                  </a:cubicBezTo>
                  <a:cubicBezTo>
                    <a:pt x="34645" y="57252"/>
                    <a:pt x="46169" y="49766"/>
                    <a:pt x="58192" y="43155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1" name="Google Shape;871;p7"/>
            <p:cNvSpPr/>
            <p:nvPr/>
          </p:nvSpPr>
          <p:spPr>
            <a:xfrm>
              <a:off x="2145213" y="3235029"/>
              <a:ext cx="146094" cy="177613"/>
            </a:xfrm>
            <a:custGeom>
              <a:avLst/>
              <a:gdLst/>
              <a:ahLst/>
              <a:cxnLst/>
              <a:rect l="l" t="t" r="r" b="b"/>
              <a:pathLst>
                <a:path w="146094" h="177613" extrusionOk="0">
                  <a:moveTo>
                    <a:pt x="142737" y="64264"/>
                  </a:moveTo>
                  <a:lnTo>
                    <a:pt x="142737" y="64264"/>
                  </a:lnTo>
                  <a:cubicBezTo>
                    <a:pt x="136926" y="26164"/>
                    <a:pt x="109780" y="-2411"/>
                    <a:pt x="70823" y="161"/>
                  </a:cubicBezTo>
                  <a:cubicBezTo>
                    <a:pt x="29585" y="2342"/>
                    <a:pt x="-2076" y="37537"/>
                    <a:pt x="106" y="78780"/>
                  </a:cubicBezTo>
                  <a:cubicBezTo>
                    <a:pt x="1341" y="102107"/>
                    <a:pt x="13407" y="123519"/>
                    <a:pt x="32723" y="136654"/>
                  </a:cubicBezTo>
                  <a:cubicBezTo>
                    <a:pt x="34067" y="142360"/>
                    <a:pt x="36081" y="147894"/>
                    <a:pt x="38724" y="153132"/>
                  </a:cubicBezTo>
                  <a:cubicBezTo>
                    <a:pt x="52440" y="169230"/>
                    <a:pt x="94064" y="179136"/>
                    <a:pt x="105970" y="177421"/>
                  </a:cubicBezTo>
                  <a:cubicBezTo>
                    <a:pt x="120536" y="176269"/>
                    <a:pt x="132921" y="166334"/>
                    <a:pt x="137212" y="152370"/>
                  </a:cubicBezTo>
                  <a:cubicBezTo>
                    <a:pt x="150166" y="122462"/>
                    <a:pt x="146070" y="82838"/>
                    <a:pt x="142737" y="6426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2" name="Google Shape;872;p7"/>
            <p:cNvSpPr/>
            <p:nvPr/>
          </p:nvSpPr>
          <p:spPr>
            <a:xfrm>
              <a:off x="2131725" y="3219615"/>
              <a:ext cx="154031" cy="152067"/>
            </a:xfrm>
            <a:custGeom>
              <a:avLst/>
              <a:gdLst/>
              <a:ahLst/>
              <a:cxnLst/>
              <a:rect l="l" t="t" r="r" b="b"/>
              <a:pathLst>
                <a:path w="154031" h="152067" extrusionOk="0">
                  <a:moveTo>
                    <a:pt x="46496" y="152068"/>
                  </a:moveTo>
                  <a:lnTo>
                    <a:pt x="46496" y="152068"/>
                  </a:lnTo>
                  <a:lnTo>
                    <a:pt x="50021" y="119112"/>
                  </a:lnTo>
                  <a:cubicBezTo>
                    <a:pt x="50021" y="119112"/>
                    <a:pt x="22874" y="49579"/>
                    <a:pt x="86692" y="63009"/>
                  </a:cubicBezTo>
                  <a:cubicBezTo>
                    <a:pt x="128602" y="71867"/>
                    <a:pt x="139079" y="75677"/>
                    <a:pt x="151843" y="47579"/>
                  </a:cubicBezTo>
                  <a:cubicBezTo>
                    <a:pt x="164606" y="19480"/>
                    <a:pt x="119648" y="-5857"/>
                    <a:pt x="66118" y="1192"/>
                  </a:cubicBezTo>
                  <a:cubicBezTo>
                    <a:pt x="27984" y="5192"/>
                    <a:pt x="-739" y="37720"/>
                    <a:pt x="14" y="76058"/>
                  </a:cubicBezTo>
                  <a:cubicBezTo>
                    <a:pt x="1538" y="96632"/>
                    <a:pt x="7063" y="138542"/>
                    <a:pt x="46496" y="152068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3" name="Google Shape;873;p7"/>
            <p:cNvSpPr/>
            <p:nvPr/>
          </p:nvSpPr>
          <p:spPr>
            <a:xfrm>
              <a:off x="2103052" y="3477411"/>
              <a:ext cx="196972" cy="338613"/>
            </a:xfrm>
            <a:custGeom>
              <a:avLst/>
              <a:gdLst/>
              <a:ahLst/>
              <a:cxnLst/>
              <a:rect l="l" t="t" r="r" b="b"/>
              <a:pathLst>
                <a:path w="196972" h="338613" extrusionOk="0">
                  <a:moveTo>
                    <a:pt x="780" y="5239"/>
                  </a:moveTo>
                  <a:cubicBezTo>
                    <a:pt x="19163" y="0"/>
                    <a:pt x="5161" y="4286"/>
                    <a:pt x="19163" y="0"/>
                  </a:cubicBezTo>
                  <a:cubicBezTo>
                    <a:pt x="66788" y="46958"/>
                    <a:pt x="61168" y="127540"/>
                    <a:pt x="72027" y="207073"/>
                  </a:cubicBezTo>
                  <a:cubicBezTo>
                    <a:pt x="98506" y="250984"/>
                    <a:pt x="196709" y="310039"/>
                    <a:pt x="196709" y="310039"/>
                  </a:cubicBezTo>
                  <a:cubicBezTo>
                    <a:pt x="197947" y="318516"/>
                    <a:pt x="194994" y="320992"/>
                    <a:pt x="184326" y="338614"/>
                  </a:cubicBezTo>
                  <a:cubicBezTo>
                    <a:pt x="129661" y="317649"/>
                    <a:pt x="79941" y="285579"/>
                    <a:pt x="38308" y="244411"/>
                  </a:cubicBezTo>
                  <a:cubicBezTo>
                    <a:pt x="35927" y="242221"/>
                    <a:pt x="32498" y="241554"/>
                    <a:pt x="31545" y="238601"/>
                  </a:cubicBezTo>
                  <a:cubicBezTo>
                    <a:pt x="14686" y="187547"/>
                    <a:pt x="-4078" y="42291"/>
                    <a:pt x="780" y="5239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4" name="Google Shape;874;p7"/>
            <p:cNvSpPr/>
            <p:nvPr/>
          </p:nvSpPr>
          <p:spPr>
            <a:xfrm>
              <a:off x="2312810" y="3580852"/>
              <a:ext cx="228028" cy="306609"/>
            </a:xfrm>
            <a:custGeom>
              <a:avLst/>
              <a:gdLst/>
              <a:ahLst/>
              <a:cxnLst/>
              <a:rect l="l" t="t" r="r" b="b"/>
              <a:pathLst>
                <a:path w="228028" h="306609" extrusionOk="0">
                  <a:moveTo>
                    <a:pt x="228028" y="0"/>
                  </a:moveTo>
                  <a:lnTo>
                    <a:pt x="156686" y="244030"/>
                  </a:lnTo>
                  <a:lnTo>
                    <a:pt x="0" y="306610"/>
                  </a:lnTo>
                  <a:lnTo>
                    <a:pt x="57150" y="68866"/>
                  </a:lnTo>
                  <a:lnTo>
                    <a:pt x="228028" y="0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5" name="Google Shape;875;p7"/>
            <p:cNvSpPr/>
            <p:nvPr/>
          </p:nvSpPr>
          <p:spPr>
            <a:xfrm>
              <a:off x="2273486" y="3773067"/>
              <a:ext cx="115992" cy="56976"/>
            </a:xfrm>
            <a:custGeom>
              <a:avLst/>
              <a:gdLst/>
              <a:ahLst/>
              <a:cxnLst/>
              <a:rect l="l" t="t" r="r" b="b"/>
              <a:pathLst>
                <a:path w="115992" h="56976" extrusionOk="0">
                  <a:moveTo>
                    <a:pt x="1604" y="16383"/>
                  </a:moveTo>
                  <a:cubicBezTo>
                    <a:pt x="3890" y="8001"/>
                    <a:pt x="9891" y="10096"/>
                    <a:pt x="16749" y="12192"/>
                  </a:cubicBezTo>
                  <a:cubicBezTo>
                    <a:pt x="24087" y="15173"/>
                    <a:pt x="32154" y="15869"/>
                    <a:pt x="39895" y="14192"/>
                  </a:cubicBezTo>
                  <a:cubicBezTo>
                    <a:pt x="45919" y="11240"/>
                    <a:pt x="51497" y="7458"/>
                    <a:pt x="56468" y="2953"/>
                  </a:cubicBezTo>
                  <a:cubicBezTo>
                    <a:pt x="59631" y="1038"/>
                    <a:pt x="63251" y="19"/>
                    <a:pt x="66946" y="0"/>
                  </a:cubicBezTo>
                  <a:cubicBezTo>
                    <a:pt x="66946" y="2096"/>
                    <a:pt x="63326" y="14478"/>
                    <a:pt x="63326" y="14478"/>
                  </a:cubicBezTo>
                  <a:cubicBezTo>
                    <a:pt x="63326" y="14478"/>
                    <a:pt x="97712" y="14478"/>
                    <a:pt x="101426" y="14478"/>
                  </a:cubicBezTo>
                  <a:cubicBezTo>
                    <a:pt x="104583" y="13907"/>
                    <a:pt x="107609" y="15993"/>
                    <a:pt x="108184" y="19155"/>
                  </a:cubicBezTo>
                  <a:cubicBezTo>
                    <a:pt x="108501" y="20889"/>
                    <a:pt x="108012" y="22670"/>
                    <a:pt x="106856" y="24003"/>
                  </a:cubicBezTo>
                  <a:lnTo>
                    <a:pt x="109237" y="24003"/>
                  </a:lnTo>
                  <a:cubicBezTo>
                    <a:pt x="116190" y="22479"/>
                    <a:pt x="118762" y="33528"/>
                    <a:pt x="112190" y="34862"/>
                  </a:cubicBezTo>
                  <a:lnTo>
                    <a:pt x="106475" y="35719"/>
                  </a:lnTo>
                  <a:cubicBezTo>
                    <a:pt x="111047" y="37529"/>
                    <a:pt x="112190" y="45244"/>
                    <a:pt x="106475" y="46196"/>
                  </a:cubicBezTo>
                  <a:lnTo>
                    <a:pt x="104665" y="46196"/>
                  </a:lnTo>
                  <a:cubicBezTo>
                    <a:pt x="103845" y="46339"/>
                    <a:pt x="103009" y="46339"/>
                    <a:pt x="102188" y="46196"/>
                  </a:cubicBezTo>
                  <a:lnTo>
                    <a:pt x="100188" y="46196"/>
                  </a:lnTo>
                  <a:cubicBezTo>
                    <a:pt x="100896" y="49435"/>
                    <a:pt x="98845" y="52635"/>
                    <a:pt x="95608" y="53340"/>
                  </a:cubicBezTo>
                  <a:cubicBezTo>
                    <a:pt x="95421" y="53378"/>
                    <a:pt x="95233" y="53416"/>
                    <a:pt x="95045" y="53435"/>
                  </a:cubicBezTo>
                  <a:cubicBezTo>
                    <a:pt x="78281" y="55626"/>
                    <a:pt x="53611" y="62294"/>
                    <a:pt x="38466" y="48482"/>
                  </a:cubicBezTo>
                  <a:cubicBezTo>
                    <a:pt x="27950" y="47473"/>
                    <a:pt x="17678" y="44710"/>
                    <a:pt x="8081" y="40291"/>
                  </a:cubicBezTo>
                  <a:cubicBezTo>
                    <a:pt x="-967" y="35719"/>
                    <a:pt x="-1253" y="26289"/>
                    <a:pt x="1604" y="1638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6" name="Google Shape;876;p7"/>
            <p:cNvSpPr/>
            <p:nvPr/>
          </p:nvSpPr>
          <p:spPr>
            <a:xfrm>
              <a:off x="2440714" y="3737029"/>
              <a:ext cx="71478" cy="59099"/>
            </a:xfrm>
            <a:custGeom>
              <a:avLst/>
              <a:gdLst/>
              <a:ahLst/>
              <a:cxnLst/>
              <a:rect l="l" t="t" r="r" b="b"/>
              <a:pathLst>
                <a:path w="71478" h="59099" extrusionOk="0">
                  <a:moveTo>
                    <a:pt x="5636" y="32418"/>
                  </a:moveTo>
                  <a:lnTo>
                    <a:pt x="8018" y="32418"/>
                  </a:lnTo>
                  <a:cubicBezTo>
                    <a:pt x="5440" y="30599"/>
                    <a:pt x="4827" y="27027"/>
                    <a:pt x="6648" y="24455"/>
                  </a:cubicBezTo>
                  <a:cubicBezTo>
                    <a:pt x="7726" y="22922"/>
                    <a:pt x="9482" y="22026"/>
                    <a:pt x="11351" y="22036"/>
                  </a:cubicBezTo>
                  <a:cubicBezTo>
                    <a:pt x="14876" y="22036"/>
                    <a:pt x="50213" y="14606"/>
                    <a:pt x="50213" y="14606"/>
                  </a:cubicBezTo>
                  <a:lnTo>
                    <a:pt x="54500" y="128"/>
                  </a:lnTo>
                  <a:cubicBezTo>
                    <a:pt x="54500" y="-729"/>
                    <a:pt x="60596" y="2986"/>
                    <a:pt x="60786" y="3176"/>
                  </a:cubicBezTo>
                  <a:cubicBezTo>
                    <a:pt x="66872" y="7091"/>
                    <a:pt x="70809" y="13597"/>
                    <a:pt x="71454" y="20798"/>
                  </a:cubicBezTo>
                  <a:cubicBezTo>
                    <a:pt x="71818" y="30903"/>
                    <a:pt x="68152" y="40733"/>
                    <a:pt x="61262" y="48134"/>
                  </a:cubicBezTo>
                  <a:cubicBezTo>
                    <a:pt x="54984" y="54364"/>
                    <a:pt x="46575" y="57974"/>
                    <a:pt x="37736" y="58231"/>
                  </a:cubicBezTo>
                  <a:cubicBezTo>
                    <a:pt x="33449" y="58231"/>
                    <a:pt x="29354" y="58707"/>
                    <a:pt x="25639" y="59088"/>
                  </a:cubicBezTo>
                  <a:cubicBezTo>
                    <a:pt x="22226" y="59298"/>
                    <a:pt x="19289" y="56707"/>
                    <a:pt x="19078" y="53287"/>
                  </a:cubicBezTo>
                  <a:cubicBezTo>
                    <a:pt x="19071" y="53192"/>
                    <a:pt x="19068" y="53087"/>
                    <a:pt x="19067" y="52992"/>
                  </a:cubicBezTo>
                  <a:lnTo>
                    <a:pt x="17924" y="52992"/>
                  </a:lnTo>
                  <a:cubicBezTo>
                    <a:pt x="17115" y="53221"/>
                    <a:pt x="16256" y="53221"/>
                    <a:pt x="15447" y="52992"/>
                  </a:cubicBezTo>
                  <a:lnTo>
                    <a:pt x="13637" y="52992"/>
                  </a:lnTo>
                  <a:cubicBezTo>
                    <a:pt x="7637" y="52992"/>
                    <a:pt x="7160" y="45562"/>
                    <a:pt x="11256" y="42895"/>
                  </a:cubicBezTo>
                  <a:lnTo>
                    <a:pt x="5446" y="42895"/>
                  </a:lnTo>
                  <a:cubicBezTo>
                    <a:pt x="-2174" y="43562"/>
                    <a:pt x="-1507" y="32323"/>
                    <a:pt x="5636" y="32418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7" name="Google Shape;877;p7"/>
            <p:cNvSpPr/>
            <p:nvPr/>
          </p:nvSpPr>
          <p:spPr>
            <a:xfrm>
              <a:off x="2285854" y="3390448"/>
              <a:ext cx="70866" cy="103155"/>
            </a:xfrm>
            <a:custGeom>
              <a:avLst/>
              <a:gdLst/>
              <a:ahLst/>
              <a:cxnLst/>
              <a:rect l="l" t="t" r="r" b="b"/>
              <a:pathLst>
                <a:path w="70866" h="103155" extrusionOk="0">
                  <a:moveTo>
                    <a:pt x="45339" y="103156"/>
                  </a:moveTo>
                  <a:cubicBezTo>
                    <a:pt x="54990" y="102718"/>
                    <a:pt x="64114" y="98631"/>
                    <a:pt x="70866" y="91726"/>
                  </a:cubicBezTo>
                  <a:cubicBezTo>
                    <a:pt x="69533" y="73628"/>
                    <a:pt x="46482" y="5143"/>
                    <a:pt x="0" y="0"/>
                  </a:cubicBezTo>
                  <a:cubicBezTo>
                    <a:pt x="12463" y="8944"/>
                    <a:pt x="22324" y="21041"/>
                    <a:pt x="28575" y="35052"/>
                  </a:cubicBezTo>
                  <a:cubicBezTo>
                    <a:pt x="35880" y="57293"/>
                    <a:pt x="41484" y="80067"/>
                    <a:pt x="45339" y="103156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8" name="Google Shape;878;p7"/>
            <p:cNvSpPr/>
            <p:nvPr/>
          </p:nvSpPr>
          <p:spPr>
            <a:xfrm>
              <a:off x="2088637" y="3460502"/>
              <a:ext cx="85975" cy="128318"/>
            </a:xfrm>
            <a:custGeom>
              <a:avLst/>
              <a:gdLst/>
              <a:ahLst/>
              <a:cxnLst/>
              <a:rect l="l" t="t" r="r" b="b"/>
              <a:pathLst>
                <a:path w="85975" h="128318" extrusionOk="0">
                  <a:moveTo>
                    <a:pt x="6812" y="123589"/>
                  </a:moveTo>
                  <a:cubicBezTo>
                    <a:pt x="6812" y="123589"/>
                    <a:pt x="53008" y="139590"/>
                    <a:pt x="85584" y="112730"/>
                  </a:cubicBezTo>
                  <a:cubicBezTo>
                    <a:pt x="89203" y="106634"/>
                    <a:pt x="66534" y="27957"/>
                    <a:pt x="66534" y="27957"/>
                  </a:cubicBezTo>
                  <a:cubicBezTo>
                    <a:pt x="66534" y="27957"/>
                    <a:pt x="47484" y="-12238"/>
                    <a:pt x="16813" y="3764"/>
                  </a:cubicBezTo>
                  <a:cubicBezTo>
                    <a:pt x="-13857" y="19766"/>
                    <a:pt x="6812" y="123589"/>
                    <a:pt x="6812" y="12358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9" name="Google Shape;879;p7"/>
            <p:cNvSpPr/>
            <p:nvPr/>
          </p:nvSpPr>
          <p:spPr>
            <a:xfrm>
              <a:off x="4813163" y="609565"/>
              <a:ext cx="169617" cy="333215"/>
            </a:xfrm>
            <a:custGeom>
              <a:avLst/>
              <a:gdLst/>
              <a:ahLst/>
              <a:cxnLst/>
              <a:rect l="l" t="t" r="r" b="b"/>
              <a:pathLst>
                <a:path w="169617" h="333215" extrusionOk="0">
                  <a:moveTo>
                    <a:pt x="97114" y="257806"/>
                  </a:moveTo>
                  <a:cubicBezTo>
                    <a:pt x="82065" y="284512"/>
                    <a:pt x="63834" y="309299"/>
                    <a:pt x="42822" y="331624"/>
                  </a:cubicBezTo>
                  <a:cubicBezTo>
                    <a:pt x="36916" y="338482"/>
                    <a:pt x="-8137" y="321242"/>
                    <a:pt x="1293" y="316384"/>
                  </a:cubicBezTo>
                  <a:cubicBezTo>
                    <a:pt x="10722" y="311527"/>
                    <a:pt x="40250" y="270283"/>
                    <a:pt x="55109" y="242851"/>
                  </a:cubicBezTo>
                  <a:cubicBezTo>
                    <a:pt x="67549" y="210057"/>
                    <a:pt x="78074" y="176568"/>
                    <a:pt x="86637" y="142553"/>
                  </a:cubicBezTo>
                  <a:cubicBezTo>
                    <a:pt x="96162" y="108930"/>
                    <a:pt x="103972" y="59590"/>
                    <a:pt x="110735" y="36349"/>
                  </a:cubicBezTo>
                  <a:cubicBezTo>
                    <a:pt x="114326" y="18843"/>
                    <a:pt x="127870" y="5080"/>
                    <a:pt x="145311" y="1202"/>
                  </a:cubicBezTo>
                  <a:cubicBezTo>
                    <a:pt x="161503" y="-2513"/>
                    <a:pt x="172076" y="1869"/>
                    <a:pt x="169123" y="21586"/>
                  </a:cubicBezTo>
                  <a:cubicBezTo>
                    <a:pt x="163885" y="56066"/>
                    <a:pt x="136929" y="189988"/>
                    <a:pt x="97114" y="257806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0" name="Google Shape;880;p7"/>
            <p:cNvSpPr/>
            <p:nvPr/>
          </p:nvSpPr>
          <p:spPr>
            <a:xfrm>
              <a:off x="4828467" y="1392196"/>
              <a:ext cx="116692" cy="90410"/>
            </a:xfrm>
            <a:custGeom>
              <a:avLst/>
              <a:gdLst/>
              <a:ahLst/>
              <a:cxnLst/>
              <a:rect l="l" t="t" r="r" b="b"/>
              <a:pathLst>
                <a:path w="116692" h="90410" extrusionOk="0">
                  <a:moveTo>
                    <a:pt x="107433" y="2"/>
                  </a:moveTo>
                  <a:cubicBezTo>
                    <a:pt x="93527" y="11337"/>
                    <a:pt x="72857" y="955"/>
                    <a:pt x="71810" y="2003"/>
                  </a:cubicBezTo>
                  <a:cubicBezTo>
                    <a:pt x="55417" y="17271"/>
                    <a:pt x="38177" y="31616"/>
                    <a:pt x="20184" y="44960"/>
                  </a:cubicBezTo>
                  <a:cubicBezTo>
                    <a:pt x="11421" y="51818"/>
                    <a:pt x="-2105" y="61057"/>
                    <a:pt x="277" y="74202"/>
                  </a:cubicBezTo>
                  <a:cubicBezTo>
                    <a:pt x="4753" y="97824"/>
                    <a:pt x="42472" y="90585"/>
                    <a:pt x="56665" y="83727"/>
                  </a:cubicBezTo>
                  <a:cubicBezTo>
                    <a:pt x="70857" y="76869"/>
                    <a:pt x="82573" y="64677"/>
                    <a:pt x="96003" y="56200"/>
                  </a:cubicBezTo>
                  <a:cubicBezTo>
                    <a:pt x="105528" y="50199"/>
                    <a:pt x="115053" y="47151"/>
                    <a:pt x="116577" y="34959"/>
                  </a:cubicBezTo>
                  <a:cubicBezTo>
                    <a:pt x="117720" y="27244"/>
                    <a:pt x="110100" y="-284"/>
                    <a:pt x="107433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1" name="Google Shape;881;p7"/>
            <p:cNvSpPr/>
            <p:nvPr/>
          </p:nvSpPr>
          <p:spPr>
            <a:xfrm>
              <a:off x="4829505" y="1421916"/>
              <a:ext cx="116196" cy="60608"/>
            </a:xfrm>
            <a:custGeom>
              <a:avLst/>
              <a:gdLst/>
              <a:ahLst/>
              <a:cxnLst/>
              <a:rect l="l" t="t" r="r" b="b"/>
              <a:pathLst>
                <a:path w="116196" h="60608" extrusionOk="0">
                  <a:moveTo>
                    <a:pt x="115919" y="0"/>
                  </a:moveTo>
                  <a:cubicBezTo>
                    <a:pt x="114110" y="11621"/>
                    <a:pt x="104775" y="14764"/>
                    <a:pt x="95250" y="20765"/>
                  </a:cubicBezTo>
                  <a:cubicBezTo>
                    <a:pt x="81534" y="29242"/>
                    <a:pt x="69437" y="41529"/>
                    <a:pt x="55245" y="48673"/>
                  </a:cubicBezTo>
                  <a:cubicBezTo>
                    <a:pt x="41053" y="55817"/>
                    <a:pt x="9239" y="62008"/>
                    <a:pt x="0" y="45149"/>
                  </a:cubicBezTo>
                  <a:cubicBezTo>
                    <a:pt x="5048" y="67913"/>
                    <a:pt x="42101" y="60770"/>
                    <a:pt x="56198" y="53626"/>
                  </a:cubicBezTo>
                  <a:cubicBezTo>
                    <a:pt x="70295" y="46482"/>
                    <a:pt x="82106" y="34576"/>
                    <a:pt x="95536" y="26099"/>
                  </a:cubicBezTo>
                  <a:cubicBezTo>
                    <a:pt x="105061" y="20098"/>
                    <a:pt x="114586" y="17050"/>
                    <a:pt x="116110" y="4858"/>
                  </a:cubicBezTo>
                  <a:cubicBezTo>
                    <a:pt x="116272" y="3239"/>
                    <a:pt x="116205" y="1600"/>
                    <a:pt x="115919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2" name="Google Shape;882;p7"/>
            <p:cNvSpPr/>
            <p:nvPr/>
          </p:nvSpPr>
          <p:spPr>
            <a:xfrm>
              <a:off x="4688430" y="1310886"/>
              <a:ext cx="116665" cy="87067"/>
            </a:xfrm>
            <a:custGeom>
              <a:avLst/>
              <a:gdLst/>
              <a:ahLst/>
              <a:cxnLst/>
              <a:rect l="l" t="t" r="r" b="b"/>
              <a:pathLst>
                <a:path w="116665" h="87067" extrusionOk="0">
                  <a:moveTo>
                    <a:pt x="105833" y="64"/>
                  </a:moveTo>
                  <a:cubicBezTo>
                    <a:pt x="91831" y="11398"/>
                    <a:pt x="67733" y="-984"/>
                    <a:pt x="66305" y="64"/>
                  </a:cubicBezTo>
                  <a:cubicBezTo>
                    <a:pt x="51722" y="14780"/>
                    <a:pt x="36329" y="28677"/>
                    <a:pt x="20204" y="41688"/>
                  </a:cubicBezTo>
                  <a:cubicBezTo>
                    <a:pt x="11440" y="48546"/>
                    <a:pt x="-2180" y="57690"/>
                    <a:pt x="296" y="70930"/>
                  </a:cubicBezTo>
                  <a:cubicBezTo>
                    <a:pt x="4678" y="94456"/>
                    <a:pt x="42492" y="87217"/>
                    <a:pt x="56684" y="80455"/>
                  </a:cubicBezTo>
                  <a:cubicBezTo>
                    <a:pt x="70876" y="73692"/>
                    <a:pt x="82592" y="61405"/>
                    <a:pt x="96022" y="52927"/>
                  </a:cubicBezTo>
                  <a:cubicBezTo>
                    <a:pt x="105547" y="47022"/>
                    <a:pt x="115072" y="43879"/>
                    <a:pt x="116597" y="31782"/>
                  </a:cubicBezTo>
                  <a:cubicBezTo>
                    <a:pt x="117549" y="23495"/>
                    <a:pt x="108310" y="-698"/>
                    <a:pt x="105833" y="64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3" name="Google Shape;883;p7"/>
            <p:cNvSpPr/>
            <p:nvPr/>
          </p:nvSpPr>
          <p:spPr>
            <a:xfrm>
              <a:off x="4688726" y="1338477"/>
              <a:ext cx="116135" cy="60608"/>
            </a:xfrm>
            <a:custGeom>
              <a:avLst/>
              <a:gdLst/>
              <a:ahLst/>
              <a:cxnLst/>
              <a:rect l="l" t="t" r="r" b="b"/>
              <a:pathLst>
                <a:path w="116135" h="60608" extrusionOk="0">
                  <a:moveTo>
                    <a:pt x="115919" y="0"/>
                  </a:moveTo>
                  <a:cubicBezTo>
                    <a:pt x="114014" y="11621"/>
                    <a:pt x="104680" y="14764"/>
                    <a:pt x="95155" y="20765"/>
                  </a:cubicBezTo>
                  <a:cubicBezTo>
                    <a:pt x="81439" y="29242"/>
                    <a:pt x="69437" y="41529"/>
                    <a:pt x="55150" y="48673"/>
                  </a:cubicBezTo>
                  <a:cubicBezTo>
                    <a:pt x="40862" y="55817"/>
                    <a:pt x="9239" y="62008"/>
                    <a:pt x="0" y="45149"/>
                  </a:cubicBezTo>
                  <a:cubicBezTo>
                    <a:pt x="4953" y="67913"/>
                    <a:pt x="42101" y="60770"/>
                    <a:pt x="56198" y="53626"/>
                  </a:cubicBezTo>
                  <a:cubicBezTo>
                    <a:pt x="70295" y="46482"/>
                    <a:pt x="82010" y="34576"/>
                    <a:pt x="95536" y="26099"/>
                  </a:cubicBezTo>
                  <a:cubicBezTo>
                    <a:pt x="105061" y="20098"/>
                    <a:pt x="114586" y="17050"/>
                    <a:pt x="116110" y="4858"/>
                  </a:cubicBezTo>
                  <a:cubicBezTo>
                    <a:pt x="116177" y="3238"/>
                    <a:pt x="116110" y="1610"/>
                    <a:pt x="115919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4" name="Google Shape;884;p7"/>
            <p:cNvSpPr/>
            <p:nvPr/>
          </p:nvSpPr>
          <p:spPr>
            <a:xfrm>
              <a:off x="4717732" y="910305"/>
              <a:ext cx="408631" cy="493987"/>
            </a:xfrm>
            <a:custGeom>
              <a:avLst/>
              <a:gdLst/>
              <a:ahLst/>
              <a:cxnLst/>
              <a:rect l="l" t="t" r="r" b="b"/>
              <a:pathLst>
                <a:path w="408631" h="493987" extrusionOk="0">
                  <a:moveTo>
                    <a:pt x="405429" y="33455"/>
                  </a:moveTo>
                  <a:cubicBezTo>
                    <a:pt x="420955" y="130325"/>
                    <a:pt x="377902" y="166805"/>
                    <a:pt x="321990" y="187094"/>
                  </a:cubicBezTo>
                  <a:cubicBezTo>
                    <a:pt x="281890" y="201857"/>
                    <a:pt x="224264" y="224622"/>
                    <a:pt x="224264" y="224622"/>
                  </a:cubicBezTo>
                  <a:cubicBezTo>
                    <a:pt x="224264" y="224622"/>
                    <a:pt x="225121" y="245863"/>
                    <a:pt x="225502" y="293583"/>
                  </a:cubicBezTo>
                  <a:cubicBezTo>
                    <a:pt x="225978" y="335588"/>
                    <a:pt x="220359" y="489036"/>
                    <a:pt x="220359" y="489036"/>
                  </a:cubicBezTo>
                  <a:cubicBezTo>
                    <a:pt x="206862" y="495799"/>
                    <a:pt x="190936" y="495627"/>
                    <a:pt x="177591" y="488560"/>
                  </a:cubicBezTo>
                  <a:cubicBezTo>
                    <a:pt x="177591" y="488560"/>
                    <a:pt x="155017" y="371021"/>
                    <a:pt x="150255" y="318062"/>
                  </a:cubicBezTo>
                  <a:cubicBezTo>
                    <a:pt x="143778" y="246149"/>
                    <a:pt x="132729" y="199095"/>
                    <a:pt x="136348" y="183665"/>
                  </a:cubicBezTo>
                  <a:cubicBezTo>
                    <a:pt x="139587" y="170044"/>
                    <a:pt x="218168" y="131372"/>
                    <a:pt x="243123" y="110703"/>
                  </a:cubicBezTo>
                  <a:lnTo>
                    <a:pt x="78531" y="165853"/>
                  </a:lnTo>
                  <a:cubicBezTo>
                    <a:pt x="81789" y="183703"/>
                    <a:pt x="83380" y="201810"/>
                    <a:pt x="83294" y="219955"/>
                  </a:cubicBezTo>
                  <a:cubicBezTo>
                    <a:pt x="81770" y="277105"/>
                    <a:pt x="78627" y="400453"/>
                    <a:pt x="78627" y="400453"/>
                  </a:cubicBezTo>
                  <a:cubicBezTo>
                    <a:pt x="78627" y="400453"/>
                    <a:pt x="56053" y="416741"/>
                    <a:pt x="36812" y="400453"/>
                  </a:cubicBezTo>
                  <a:cubicBezTo>
                    <a:pt x="36812" y="400453"/>
                    <a:pt x="-4622" y="156137"/>
                    <a:pt x="427" y="124229"/>
                  </a:cubicBezTo>
                  <a:cubicBezTo>
                    <a:pt x="5189" y="93558"/>
                    <a:pt x="150255" y="30788"/>
                    <a:pt x="175782" y="9167"/>
                  </a:cubicBezTo>
                  <a:cubicBezTo>
                    <a:pt x="184802" y="1843"/>
                    <a:pt x="196499" y="-1308"/>
                    <a:pt x="207976" y="499"/>
                  </a:cubicBezTo>
                  <a:close/>
                </a:path>
              </a:pathLst>
            </a:custGeom>
            <a:solidFill>
              <a:srgbClr val="00B5D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5" name="Google Shape;885;p7"/>
            <p:cNvSpPr/>
            <p:nvPr/>
          </p:nvSpPr>
          <p:spPr>
            <a:xfrm>
              <a:off x="4963696" y="579048"/>
              <a:ext cx="128556" cy="125075"/>
            </a:xfrm>
            <a:custGeom>
              <a:avLst/>
              <a:gdLst/>
              <a:ahLst/>
              <a:cxnLst/>
              <a:rect l="l" t="t" r="r" b="b"/>
              <a:pathLst>
                <a:path w="128556" h="125075" extrusionOk="0">
                  <a:moveTo>
                    <a:pt x="102220" y="0"/>
                  </a:moveTo>
                  <a:cubicBezTo>
                    <a:pt x="102220" y="0"/>
                    <a:pt x="99838" y="46196"/>
                    <a:pt x="100886" y="50292"/>
                  </a:cubicBezTo>
                  <a:cubicBezTo>
                    <a:pt x="101934" y="54388"/>
                    <a:pt x="122032" y="67913"/>
                    <a:pt x="127937" y="72676"/>
                  </a:cubicBezTo>
                  <a:cubicBezTo>
                    <a:pt x="133843" y="77438"/>
                    <a:pt x="96029" y="114776"/>
                    <a:pt x="77645" y="123253"/>
                  </a:cubicBezTo>
                  <a:cubicBezTo>
                    <a:pt x="59262" y="131731"/>
                    <a:pt x="1445" y="109442"/>
                    <a:pt x="112" y="80867"/>
                  </a:cubicBezTo>
                  <a:cubicBezTo>
                    <a:pt x="-1222" y="52292"/>
                    <a:pt x="9637" y="28289"/>
                    <a:pt x="19162" y="27051"/>
                  </a:cubicBezTo>
                  <a:cubicBezTo>
                    <a:pt x="28687" y="25813"/>
                    <a:pt x="102220" y="0"/>
                    <a:pt x="102220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6" name="Google Shape;886;p7"/>
            <p:cNvSpPr/>
            <p:nvPr/>
          </p:nvSpPr>
          <p:spPr>
            <a:xfrm>
              <a:off x="4918440" y="596574"/>
              <a:ext cx="208599" cy="407146"/>
            </a:xfrm>
            <a:custGeom>
              <a:avLst/>
              <a:gdLst/>
              <a:ahLst/>
              <a:cxnLst/>
              <a:rect l="l" t="t" r="r" b="b"/>
              <a:pathLst>
                <a:path w="208599" h="407146" extrusionOk="0">
                  <a:moveTo>
                    <a:pt x="152620" y="40673"/>
                  </a:moveTo>
                  <a:cubicBezTo>
                    <a:pt x="152620" y="40673"/>
                    <a:pt x="119187" y="90584"/>
                    <a:pt x="72419" y="95251"/>
                  </a:cubicBezTo>
                  <a:cubicBezTo>
                    <a:pt x="57751" y="80773"/>
                    <a:pt x="56417" y="28576"/>
                    <a:pt x="76801" y="12574"/>
                  </a:cubicBezTo>
                  <a:cubicBezTo>
                    <a:pt x="76801" y="12574"/>
                    <a:pt x="57751" y="-2571"/>
                    <a:pt x="45178" y="382"/>
                  </a:cubicBezTo>
                  <a:cubicBezTo>
                    <a:pt x="31481" y="8783"/>
                    <a:pt x="21327" y="21888"/>
                    <a:pt x="16603" y="37244"/>
                  </a:cubicBezTo>
                  <a:cubicBezTo>
                    <a:pt x="4658" y="71536"/>
                    <a:pt x="-923" y="107721"/>
                    <a:pt x="124" y="144019"/>
                  </a:cubicBezTo>
                  <a:cubicBezTo>
                    <a:pt x="886" y="192977"/>
                    <a:pt x="124" y="316707"/>
                    <a:pt x="124" y="316707"/>
                  </a:cubicBezTo>
                  <a:cubicBezTo>
                    <a:pt x="5620" y="346271"/>
                    <a:pt x="23556" y="372047"/>
                    <a:pt x="49369" y="387478"/>
                  </a:cubicBezTo>
                  <a:cubicBezTo>
                    <a:pt x="83068" y="406490"/>
                    <a:pt x="122740" y="411976"/>
                    <a:pt x="160335" y="402813"/>
                  </a:cubicBezTo>
                  <a:cubicBezTo>
                    <a:pt x="183957" y="397289"/>
                    <a:pt x="192720" y="383763"/>
                    <a:pt x="200911" y="366904"/>
                  </a:cubicBezTo>
                  <a:cubicBezTo>
                    <a:pt x="198816" y="332614"/>
                    <a:pt x="185195" y="262129"/>
                    <a:pt x="190910" y="218790"/>
                  </a:cubicBezTo>
                  <a:cubicBezTo>
                    <a:pt x="196625" y="175451"/>
                    <a:pt x="205769" y="143447"/>
                    <a:pt x="208150" y="108586"/>
                  </a:cubicBezTo>
                  <a:cubicBezTo>
                    <a:pt x="210532" y="73724"/>
                    <a:pt x="203483" y="74391"/>
                    <a:pt x="186052" y="62009"/>
                  </a:cubicBezTo>
                  <a:cubicBezTo>
                    <a:pt x="175442" y="54092"/>
                    <a:pt x="164269" y="46962"/>
                    <a:pt x="152620" y="4067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7" name="Google Shape;887;p7"/>
            <p:cNvSpPr/>
            <p:nvPr/>
          </p:nvSpPr>
          <p:spPr>
            <a:xfrm>
              <a:off x="4958560" y="449309"/>
              <a:ext cx="138537" cy="168686"/>
            </a:xfrm>
            <a:custGeom>
              <a:avLst/>
              <a:gdLst/>
              <a:ahLst/>
              <a:cxnLst/>
              <a:rect l="l" t="t" r="r" b="b"/>
              <a:pathLst>
                <a:path w="138537" h="168686" extrusionOk="0">
                  <a:moveTo>
                    <a:pt x="2962" y="60969"/>
                  </a:moveTo>
                  <a:lnTo>
                    <a:pt x="2962" y="60969"/>
                  </a:lnTo>
                  <a:cubicBezTo>
                    <a:pt x="8486" y="25155"/>
                    <a:pt x="34204" y="-1896"/>
                    <a:pt x="71161" y="104"/>
                  </a:cubicBezTo>
                  <a:cubicBezTo>
                    <a:pt x="110299" y="2083"/>
                    <a:pt x="140427" y="35416"/>
                    <a:pt x="138445" y="74557"/>
                  </a:cubicBezTo>
                  <a:cubicBezTo>
                    <a:pt x="137321" y="96813"/>
                    <a:pt x="125806" y="117248"/>
                    <a:pt x="107356" y="129739"/>
                  </a:cubicBezTo>
                  <a:cubicBezTo>
                    <a:pt x="106032" y="135172"/>
                    <a:pt x="104117" y="140443"/>
                    <a:pt x="101641" y="145456"/>
                  </a:cubicBezTo>
                  <a:cubicBezTo>
                    <a:pt x="88592" y="160696"/>
                    <a:pt x="49063" y="170125"/>
                    <a:pt x="37728" y="168506"/>
                  </a:cubicBezTo>
                  <a:cubicBezTo>
                    <a:pt x="23907" y="167251"/>
                    <a:pt x="12249" y="157706"/>
                    <a:pt x="8296" y="144408"/>
                  </a:cubicBezTo>
                  <a:cubicBezTo>
                    <a:pt x="-3610" y="116309"/>
                    <a:pt x="-86" y="78685"/>
                    <a:pt x="2962" y="60969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8" name="Google Shape;888;p7"/>
            <p:cNvSpPr/>
            <p:nvPr/>
          </p:nvSpPr>
          <p:spPr>
            <a:xfrm>
              <a:off x="4963736" y="434568"/>
              <a:ext cx="146199" cy="144480"/>
            </a:xfrm>
            <a:custGeom>
              <a:avLst/>
              <a:gdLst/>
              <a:ahLst/>
              <a:cxnLst/>
              <a:rect l="l" t="t" r="r" b="b"/>
              <a:pathLst>
                <a:path w="146199" h="144480" extrusionOk="0">
                  <a:moveTo>
                    <a:pt x="102179" y="144481"/>
                  </a:moveTo>
                  <a:lnTo>
                    <a:pt x="102179" y="144481"/>
                  </a:lnTo>
                  <a:lnTo>
                    <a:pt x="98750" y="113239"/>
                  </a:lnTo>
                  <a:cubicBezTo>
                    <a:pt x="98750" y="113239"/>
                    <a:pt x="124277" y="47135"/>
                    <a:pt x="63984" y="59899"/>
                  </a:cubicBezTo>
                  <a:cubicBezTo>
                    <a:pt x="24169" y="68281"/>
                    <a:pt x="14168" y="71900"/>
                    <a:pt x="2072" y="45135"/>
                  </a:cubicBezTo>
                  <a:cubicBezTo>
                    <a:pt x="-10025" y="18370"/>
                    <a:pt x="32647" y="-5538"/>
                    <a:pt x="83415" y="1129"/>
                  </a:cubicBezTo>
                  <a:cubicBezTo>
                    <a:pt x="119648" y="4934"/>
                    <a:pt x="146928" y="35857"/>
                    <a:pt x="146185" y="72281"/>
                  </a:cubicBezTo>
                  <a:cubicBezTo>
                    <a:pt x="144851" y="91903"/>
                    <a:pt x="139612" y="131717"/>
                    <a:pt x="102179" y="14448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9" name="Google Shape;889;p7"/>
            <p:cNvSpPr/>
            <p:nvPr/>
          </p:nvSpPr>
          <p:spPr>
            <a:xfrm>
              <a:off x="4896275" y="596956"/>
              <a:ext cx="67341" cy="98012"/>
            </a:xfrm>
            <a:custGeom>
              <a:avLst/>
              <a:gdLst/>
              <a:ahLst/>
              <a:cxnLst/>
              <a:rect l="l" t="t" r="r" b="b"/>
              <a:pathLst>
                <a:path w="67341" h="98012" extrusionOk="0">
                  <a:moveTo>
                    <a:pt x="24289" y="98012"/>
                  </a:moveTo>
                  <a:cubicBezTo>
                    <a:pt x="15097" y="97573"/>
                    <a:pt x="6410" y="93657"/>
                    <a:pt x="0" y="87058"/>
                  </a:cubicBezTo>
                  <a:cubicBezTo>
                    <a:pt x="1334" y="70009"/>
                    <a:pt x="23241" y="4858"/>
                    <a:pt x="67342" y="0"/>
                  </a:cubicBezTo>
                  <a:cubicBezTo>
                    <a:pt x="55350" y="8451"/>
                    <a:pt x="45844" y="19962"/>
                    <a:pt x="39814" y="33338"/>
                  </a:cubicBezTo>
                  <a:cubicBezTo>
                    <a:pt x="32994" y="54469"/>
                    <a:pt x="27813" y="76090"/>
                    <a:pt x="24289" y="9801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0" name="Google Shape;890;p7"/>
            <p:cNvSpPr/>
            <p:nvPr/>
          </p:nvSpPr>
          <p:spPr>
            <a:xfrm>
              <a:off x="5434686" y="3650290"/>
              <a:ext cx="676058" cy="390429"/>
            </a:xfrm>
            <a:custGeom>
              <a:avLst/>
              <a:gdLst/>
              <a:ahLst/>
              <a:cxnLst/>
              <a:rect l="l" t="t" r="r" b="b"/>
              <a:pathLst>
                <a:path w="676058" h="390429" extrusionOk="0">
                  <a:moveTo>
                    <a:pt x="625735" y="92488"/>
                  </a:moveTo>
                  <a:cubicBezTo>
                    <a:pt x="610904" y="78943"/>
                    <a:pt x="594607" y="67094"/>
                    <a:pt x="577157" y="57150"/>
                  </a:cubicBezTo>
                  <a:cubicBezTo>
                    <a:pt x="445236" y="-19050"/>
                    <a:pt x="230733" y="-19050"/>
                    <a:pt x="98907" y="57150"/>
                  </a:cubicBezTo>
                  <a:cubicBezTo>
                    <a:pt x="78543" y="68666"/>
                    <a:pt x="59826" y="82896"/>
                    <a:pt x="43281" y="99441"/>
                  </a:cubicBezTo>
                  <a:cubicBezTo>
                    <a:pt x="-29204" y="173831"/>
                    <a:pt x="-10630" y="270034"/>
                    <a:pt x="98907" y="333280"/>
                  </a:cubicBezTo>
                  <a:cubicBezTo>
                    <a:pt x="230733" y="409480"/>
                    <a:pt x="445331" y="409480"/>
                    <a:pt x="577157" y="333280"/>
                  </a:cubicBezTo>
                  <a:cubicBezTo>
                    <a:pt x="690124" y="268033"/>
                    <a:pt x="706316" y="167735"/>
                    <a:pt x="625735" y="92488"/>
                  </a:cubicBezTo>
                  <a:close/>
                  <a:moveTo>
                    <a:pt x="535152" y="308610"/>
                  </a:moveTo>
                  <a:cubicBezTo>
                    <a:pt x="426472" y="371380"/>
                    <a:pt x="249402" y="371380"/>
                    <a:pt x="141008" y="308610"/>
                  </a:cubicBezTo>
                  <a:cubicBezTo>
                    <a:pt x="64808" y="264605"/>
                    <a:pt x="41948" y="201168"/>
                    <a:pt x="72713" y="145542"/>
                  </a:cubicBezTo>
                  <a:cubicBezTo>
                    <a:pt x="89277" y="118310"/>
                    <a:pt x="112871" y="96031"/>
                    <a:pt x="141008" y="81058"/>
                  </a:cubicBezTo>
                  <a:cubicBezTo>
                    <a:pt x="249688" y="18383"/>
                    <a:pt x="426758" y="18383"/>
                    <a:pt x="535152" y="81058"/>
                  </a:cubicBezTo>
                  <a:cubicBezTo>
                    <a:pt x="563260" y="96002"/>
                    <a:pt x="586797" y="118291"/>
                    <a:pt x="603256" y="145542"/>
                  </a:cubicBezTo>
                  <a:lnTo>
                    <a:pt x="603256" y="145542"/>
                  </a:lnTo>
                  <a:cubicBezTo>
                    <a:pt x="634117" y="201549"/>
                    <a:pt x="611352" y="264890"/>
                    <a:pt x="535152" y="30861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1" name="Google Shape;891;p7"/>
            <p:cNvSpPr/>
            <p:nvPr/>
          </p:nvSpPr>
          <p:spPr>
            <a:xfrm>
              <a:off x="5472633" y="3576375"/>
              <a:ext cx="587572" cy="226763"/>
            </a:xfrm>
            <a:custGeom>
              <a:avLst/>
              <a:gdLst/>
              <a:ahLst/>
              <a:cxnLst/>
              <a:rect l="l" t="t" r="r" b="b"/>
              <a:pathLst>
                <a:path w="587572" h="226763" extrusionOk="0">
                  <a:moveTo>
                    <a:pt x="565309" y="219837"/>
                  </a:moveTo>
                  <a:lnTo>
                    <a:pt x="565309" y="219837"/>
                  </a:lnTo>
                  <a:cubicBezTo>
                    <a:pt x="548849" y="192586"/>
                    <a:pt x="525313" y="170297"/>
                    <a:pt x="497205" y="155353"/>
                  </a:cubicBezTo>
                  <a:cubicBezTo>
                    <a:pt x="388525" y="92678"/>
                    <a:pt x="211455" y="92678"/>
                    <a:pt x="103061" y="155353"/>
                  </a:cubicBezTo>
                  <a:cubicBezTo>
                    <a:pt x="74924" y="170326"/>
                    <a:pt x="51330" y="192605"/>
                    <a:pt x="34766" y="219837"/>
                  </a:cubicBezTo>
                  <a:lnTo>
                    <a:pt x="5334" y="172974"/>
                  </a:lnTo>
                  <a:lnTo>
                    <a:pt x="0" y="164497"/>
                  </a:lnTo>
                  <a:lnTo>
                    <a:pt x="38100" y="73533"/>
                  </a:lnTo>
                  <a:lnTo>
                    <a:pt x="170402" y="0"/>
                  </a:lnTo>
                  <a:lnTo>
                    <a:pt x="416719" y="4286"/>
                  </a:lnTo>
                  <a:lnTo>
                    <a:pt x="584073" y="103537"/>
                  </a:lnTo>
                  <a:cubicBezTo>
                    <a:pt x="584073" y="103537"/>
                    <a:pt x="587121" y="134969"/>
                    <a:pt x="587502" y="166021"/>
                  </a:cubicBezTo>
                  <a:cubicBezTo>
                    <a:pt x="588169" y="204883"/>
                    <a:pt x="584359" y="242697"/>
                    <a:pt x="565309" y="219837"/>
                  </a:cubicBez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2" name="Google Shape;892;p7"/>
            <p:cNvSpPr/>
            <p:nvPr/>
          </p:nvSpPr>
          <p:spPr>
            <a:xfrm>
              <a:off x="5434724" y="3741253"/>
              <a:ext cx="51339" cy="103346"/>
            </a:xfrm>
            <a:custGeom>
              <a:avLst/>
              <a:gdLst/>
              <a:ahLst/>
              <a:cxnLst/>
              <a:rect l="l" t="t" r="r" b="b"/>
              <a:pathLst>
                <a:path w="51339" h="103346" extrusionOk="0">
                  <a:moveTo>
                    <a:pt x="0" y="103346"/>
                  </a:moveTo>
                  <a:lnTo>
                    <a:pt x="95" y="0"/>
                  </a:lnTo>
                  <a:lnTo>
                    <a:pt x="51340" y="86773"/>
                  </a:lnTo>
                  <a:lnTo>
                    <a:pt x="0" y="103346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3" name="Google Shape;893;p7"/>
            <p:cNvSpPr/>
            <p:nvPr/>
          </p:nvSpPr>
          <p:spPr>
            <a:xfrm>
              <a:off x="6065565" y="3741825"/>
              <a:ext cx="45148" cy="102774"/>
            </a:xfrm>
            <a:custGeom>
              <a:avLst/>
              <a:gdLst/>
              <a:ahLst/>
              <a:cxnLst/>
              <a:rect l="l" t="t" r="r" b="b"/>
              <a:pathLst>
                <a:path w="45148" h="102774" extrusionOk="0">
                  <a:moveTo>
                    <a:pt x="45148" y="102775"/>
                  </a:moveTo>
                  <a:lnTo>
                    <a:pt x="45148" y="0"/>
                  </a:lnTo>
                  <a:lnTo>
                    <a:pt x="0" y="51149"/>
                  </a:lnTo>
                  <a:lnTo>
                    <a:pt x="45148" y="102775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4" name="Google Shape;894;p7"/>
            <p:cNvSpPr/>
            <p:nvPr/>
          </p:nvSpPr>
          <p:spPr>
            <a:xfrm>
              <a:off x="5494446" y="3630573"/>
              <a:ext cx="562737" cy="324802"/>
            </a:xfrm>
            <a:custGeom>
              <a:avLst/>
              <a:gdLst/>
              <a:ahLst/>
              <a:cxnLst/>
              <a:rect l="l" t="t" r="r" b="b"/>
              <a:pathLst>
                <a:path w="562737" h="324802" extrusionOk="0">
                  <a:moveTo>
                    <a:pt x="562737" y="162401"/>
                  </a:moveTo>
                  <a:cubicBezTo>
                    <a:pt x="562737" y="252093"/>
                    <a:pt x="436764" y="324802"/>
                    <a:pt x="281368" y="324802"/>
                  </a:cubicBezTo>
                  <a:cubicBezTo>
                    <a:pt x="125973" y="324802"/>
                    <a:pt x="0" y="252093"/>
                    <a:pt x="0" y="162401"/>
                  </a:cubicBezTo>
                  <a:cubicBezTo>
                    <a:pt x="0" y="72710"/>
                    <a:pt x="125973" y="0"/>
                    <a:pt x="281368" y="0"/>
                  </a:cubicBezTo>
                  <a:cubicBezTo>
                    <a:pt x="436764" y="0"/>
                    <a:pt x="562737" y="72710"/>
                    <a:pt x="562737" y="162401"/>
                  </a:cubicBezTo>
                  <a:close/>
                </a:path>
              </a:pathLst>
            </a:custGeom>
            <a:solidFill>
              <a:srgbClr val="3E7EFF">
                <a:alpha val="9411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5" name="Google Shape;895;p7"/>
            <p:cNvSpPr/>
            <p:nvPr/>
          </p:nvSpPr>
          <p:spPr>
            <a:xfrm>
              <a:off x="5460441" y="3803737"/>
              <a:ext cx="614737" cy="220544"/>
            </a:xfrm>
            <a:custGeom>
              <a:avLst/>
              <a:gdLst/>
              <a:ahLst/>
              <a:cxnLst/>
              <a:rect l="l" t="t" r="r" b="b"/>
              <a:pathLst>
                <a:path w="614737" h="220544" extrusionOk="0">
                  <a:moveTo>
                    <a:pt x="0" y="58293"/>
                  </a:moveTo>
                  <a:cubicBezTo>
                    <a:pt x="0" y="58293"/>
                    <a:pt x="43339" y="228981"/>
                    <a:pt x="366522" y="220218"/>
                  </a:cubicBezTo>
                  <a:cubicBezTo>
                    <a:pt x="590836" y="220218"/>
                    <a:pt x="619506" y="27432"/>
                    <a:pt x="614172" y="0"/>
                  </a:cubicBezTo>
                  <a:cubicBezTo>
                    <a:pt x="567595" y="64189"/>
                    <a:pt x="495062" y="104556"/>
                    <a:pt x="415957" y="110300"/>
                  </a:cubicBezTo>
                  <a:cubicBezTo>
                    <a:pt x="279463" y="122206"/>
                    <a:pt x="178689" y="120682"/>
                    <a:pt x="124778" y="94583"/>
                  </a:cubicBezTo>
                  <a:cubicBezTo>
                    <a:pt x="70866" y="68485"/>
                    <a:pt x="95" y="0"/>
                    <a:pt x="95" y="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6" name="Google Shape;896;p7"/>
            <p:cNvSpPr/>
            <p:nvPr/>
          </p:nvSpPr>
          <p:spPr>
            <a:xfrm>
              <a:off x="5434724" y="3551706"/>
              <a:ext cx="675989" cy="390489"/>
            </a:xfrm>
            <a:custGeom>
              <a:avLst/>
              <a:gdLst/>
              <a:ahLst/>
              <a:cxnLst/>
              <a:rect l="l" t="t" r="r" b="b"/>
              <a:pathLst>
                <a:path w="675989" h="390489" extrusionOk="0">
                  <a:moveTo>
                    <a:pt x="98869" y="333375"/>
                  </a:moveTo>
                  <a:cubicBezTo>
                    <a:pt x="-32956" y="257175"/>
                    <a:pt x="-32956" y="133350"/>
                    <a:pt x="98869" y="57150"/>
                  </a:cubicBezTo>
                  <a:cubicBezTo>
                    <a:pt x="230695" y="-19050"/>
                    <a:pt x="445294" y="-19050"/>
                    <a:pt x="577120" y="57150"/>
                  </a:cubicBezTo>
                  <a:cubicBezTo>
                    <a:pt x="708946" y="133350"/>
                    <a:pt x="708946" y="257175"/>
                    <a:pt x="577120" y="333375"/>
                  </a:cubicBezTo>
                  <a:cubicBezTo>
                    <a:pt x="445294" y="409575"/>
                    <a:pt x="230695" y="409480"/>
                    <a:pt x="98869" y="333375"/>
                  </a:cubicBezTo>
                  <a:close/>
                  <a:moveTo>
                    <a:pt x="535019" y="81534"/>
                  </a:moveTo>
                  <a:cubicBezTo>
                    <a:pt x="426339" y="18860"/>
                    <a:pt x="249269" y="18764"/>
                    <a:pt x="140970" y="81534"/>
                  </a:cubicBezTo>
                  <a:cubicBezTo>
                    <a:pt x="32671" y="144304"/>
                    <a:pt x="32290" y="246316"/>
                    <a:pt x="140970" y="309086"/>
                  </a:cubicBezTo>
                  <a:cubicBezTo>
                    <a:pt x="249650" y="371856"/>
                    <a:pt x="426720" y="371856"/>
                    <a:pt x="535019" y="309086"/>
                  </a:cubicBezTo>
                  <a:cubicBezTo>
                    <a:pt x="643319" y="246316"/>
                    <a:pt x="644176" y="144304"/>
                    <a:pt x="535019" y="81534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7" name="Google Shape;897;p7"/>
            <p:cNvSpPr/>
            <p:nvPr/>
          </p:nvSpPr>
          <p:spPr>
            <a:xfrm rot="-1801764">
              <a:off x="5018434" y="4160307"/>
              <a:ext cx="74228" cy="128473"/>
            </a:xfrm>
            <a:custGeom>
              <a:avLst/>
              <a:gdLst/>
              <a:ahLst/>
              <a:cxnLst/>
              <a:rect l="l" t="t" r="r" b="b"/>
              <a:pathLst>
                <a:path w="74294" h="128587" extrusionOk="0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rgbClr val="000000">
                <a:alpha val="9411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8" name="Google Shape;898;p7"/>
            <p:cNvSpPr/>
            <p:nvPr/>
          </p:nvSpPr>
          <p:spPr>
            <a:xfrm>
              <a:off x="5382050" y="3902892"/>
              <a:ext cx="186213" cy="107537"/>
            </a:xfrm>
            <a:custGeom>
              <a:avLst/>
              <a:gdLst/>
              <a:ahLst/>
              <a:cxnLst/>
              <a:rect l="l" t="t" r="r" b="b"/>
              <a:pathLst>
                <a:path w="186213" h="107537" extrusionOk="0">
                  <a:moveTo>
                    <a:pt x="186214" y="25337"/>
                  </a:moveTo>
                  <a:lnTo>
                    <a:pt x="43910" y="107537"/>
                  </a:lnTo>
                  <a:lnTo>
                    <a:pt x="0" y="82105"/>
                  </a:lnTo>
                  <a:lnTo>
                    <a:pt x="142304" y="0"/>
                  </a:lnTo>
                  <a:lnTo>
                    <a:pt x="186214" y="2533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9" name="Google Shape;899;p7"/>
            <p:cNvSpPr/>
            <p:nvPr/>
          </p:nvSpPr>
          <p:spPr>
            <a:xfrm>
              <a:off x="5425961" y="3928134"/>
              <a:ext cx="142303" cy="132873"/>
            </a:xfrm>
            <a:custGeom>
              <a:avLst/>
              <a:gdLst/>
              <a:ahLst/>
              <a:cxnLst/>
              <a:rect l="l" t="t" r="r" b="b"/>
              <a:pathLst>
                <a:path w="142303" h="132873" extrusionOk="0">
                  <a:moveTo>
                    <a:pt x="142304" y="50768"/>
                  </a:moveTo>
                  <a:lnTo>
                    <a:pt x="0" y="132874"/>
                  </a:lnTo>
                  <a:lnTo>
                    <a:pt x="0" y="82201"/>
                  </a:lnTo>
                  <a:lnTo>
                    <a:pt x="142304" y="0"/>
                  </a:lnTo>
                  <a:lnTo>
                    <a:pt x="142304" y="50768"/>
                  </a:ln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0" name="Google Shape;900;p7"/>
            <p:cNvSpPr/>
            <p:nvPr/>
          </p:nvSpPr>
          <p:spPr>
            <a:xfrm>
              <a:off x="5023720" y="3961462"/>
              <a:ext cx="431291" cy="317858"/>
            </a:xfrm>
            <a:custGeom>
              <a:avLst/>
              <a:gdLst/>
              <a:ahLst/>
              <a:cxnLst/>
              <a:rect l="l" t="t" r="r" b="b"/>
              <a:pathLst>
                <a:path w="431291" h="317858" extrusionOk="0">
                  <a:moveTo>
                    <a:pt x="431292" y="84877"/>
                  </a:moveTo>
                  <a:cubicBezTo>
                    <a:pt x="429558" y="52883"/>
                    <a:pt x="412680" y="23631"/>
                    <a:pt x="385858" y="6106"/>
                  </a:cubicBezTo>
                  <a:cubicBezTo>
                    <a:pt x="376637" y="-562"/>
                    <a:pt x="364579" y="-1867"/>
                    <a:pt x="354139" y="2676"/>
                  </a:cubicBezTo>
                  <a:lnTo>
                    <a:pt x="354139" y="2676"/>
                  </a:lnTo>
                  <a:lnTo>
                    <a:pt x="0" y="206988"/>
                  </a:lnTo>
                  <a:lnTo>
                    <a:pt x="64579" y="317859"/>
                  </a:lnTo>
                  <a:lnTo>
                    <a:pt x="414338" y="115929"/>
                  </a:lnTo>
                  <a:cubicBezTo>
                    <a:pt x="424720" y="112214"/>
                    <a:pt x="431292" y="101356"/>
                    <a:pt x="431292" y="84877"/>
                  </a:cubicBezTo>
                  <a:close/>
                </a:path>
              </a:pathLst>
            </a:custGeom>
            <a:solidFill>
              <a:srgbClr val="00B5D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1" name="Google Shape;901;p7"/>
            <p:cNvSpPr/>
            <p:nvPr/>
          </p:nvSpPr>
          <p:spPr>
            <a:xfrm rot="-1801764">
              <a:off x="5018434" y="4160307"/>
              <a:ext cx="74228" cy="128473"/>
            </a:xfrm>
            <a:custGeom>
              <a:avLst/>
              <a:gdLst/>
              <a:ahLst/>
              <a:cxnLst/>
              <a:rect l="l" t="t" r="r" b="b"/>
              <a:pathLst>
                <a:path w="74294" h="128587" extrusionOk="0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rgbClr val="007BB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2" name="Google Shape;902;p7"/>
            <p:cNvSpPr/>
            <p:nvPr/>
          </p:nvSpPr>
          <p:spPr>
            <a:xfrm>
              <a:off x="5833536" y="4556308"/>
              <a:ext cx="432244" cy="249555"/>
            </a:xfrm>
            <a:custGeom>
              <a:avLst/>
              <a:gdLst/>
              <a:ahLst/>
              <a:cxnLst/>
              <a:rect l="l" t="t" r="r" b="b"/>
              <a:pathLst>
                <a:path w="432244" h="249555" extrusionOk="0">
                  <a:moveTo>
                    <a:pt x="432244" y="124778"/>
                  </a:moveTo>
                  <a:cubicBezTo>
                    <a:pt x="432244" y="193690"/>
                    <a:pt x="335483" y="249555"/>
                    <a:pt x="216122" y="249555"/>
                  </a:cubicBezTo>
                  <a:cubicBezTo>
                    <a:pt x="96761" y="249555"/>
                    <a:pt x="0" y="193690"/>
                    <a:pt x="0" y="124778"/>
                  </a:cubicBezTo>
                  <a:cubicBezTo>
                    <a:pt x="0" y="55865"/>
                    <a:pt x="96761" y="0"/>
                    <a:pt x="216122" y="0"/>
                  </a:cubicBezTo>
                  <a:cubicBezTo>
                    <a:pt x="335483" y="0"/>
                    <a:pt x="432244" y="55865"/>
                    <a:pt x="432244" y="12477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3" name="Google Shape;903;p7"/>
            <p:cNvSpPr/>
            <p:nvPr/>
          </p:nvSpPr>
          <p:spPr>
            <a:xfrm>
              <a:off x="6124048" y="3784878"/>
              <a:ext cx="99113" cy="215741"/>
            </a:xfrm>
            <a:custGeom>
              <a:avLst/>
              <a:gdLst/>
              <a:ahLst/>
              <a:cxnLst/>
              <a:rect l="l" t="t" r="r" b="b"/>
              <a:pathLst>
                <a:path w="99113" h="215741" extrusionOk="0">
                  <a:moveTo>
                    <a:pt x="77248" y="0"/>
                  </a:moveTo>
                  <a:cubicBezTo>
                    <a:pt x="79534" y="20098"/>
                    <a:pt x="103537" y="106775"/>
                    <a:pt x="98393" y="136398"/>
                  </a:cubicBezTo>
                  <a:cubicBezTo>
                    <a:pt x="93250" y="166021"/>
                    <a:pt x="11335" y="215741"/>
                    <a:pt x="11335" y="215741"/>
                  </a:cubicBezTo>
                  <a:lnTo>
                    <a:pt x="0" y="164973"/>
                  </a:lnTo>
                  <a:lnTo>
                    <a:pt x="45339" y="120491"/>
                  </a:lnTo>
                  <a:lnTo>
                    <a:pt x="33052" y="36385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4" name="Google Shape;904;p7"/>
            <p:cNvSpPr/>
            <p:nvPr/>
          </p:nvSpPr>
          <p:spPr>
            <a:xfrm>
              <a:off x="6137955" y="3696137"/>
              <a:ext cx="71246" cy="137090"/>
            </a:xfrm>
            <a:custGeom>
              <a:avLst/>
              <a:gdLst/>
              <a:ahLst/>
              <a:cxnLst/>
              <a:rect l="l" t="t" r="r" b="b"/>
              <a:pathLst>
                <a:path w="71246" h="137090" extrusionOk="0">
                  <a:moveTo>
                    <a:pt x="0" y="3302"/>
                  </a:moveTo>
                  <a:cubicBezTo>
                    <a:pt x="16516" y="-4309"/>
                    <a:pt x="36109" y="1625"/>
                    <a:pt x="45625" y="17113"/>
                  </a:cubicBezTo>
                  <a:cubicBezTo>
                    <a:pt x="57626" y="37020"/>
                    <a:pt x="70104" y="105505"/>
                    <a:pt x="71247" y="117125"/>
                  </a:cubicBezTo>
                  <a:cubicBezTo>
                    <a:pt x="71247" y="117125"/>
                    <a:pt x="54388" y="140557"/>
                    <a:pt x="29051" y="13665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5" name="Google Shape;905;p7"/>
            <p:cNvSpPr/>
            <p:nvPr/>
          </p:nvSpPr>
          <p:spPr>
            <a:xfrm>
              <a:off x="5898535" y="4644969"/>
              <a:ext cx="153698" cy="86203"/>
            </a:xfrm>
            <a:custGeom>
              <a:avLst/>
              <a:gdLst/>
              <a:ahLst/>
              <a:cxnLst/>
              <a:rect l="l" t="t" r="r" b="b"/>
              <a:pathLst>
                <a:path w="153698" h="86203" extrusionOk="0">
                  <a:moveTo>
                    <a:pt x="145884" y="20876"/>
                  </a:moveTo>
                  <a:cubicBezTo>
                    <a:pt x="128063" y="25743"/>
                    <a:pt x="109051" y="23409"/>
                    <a:pt x="92925" y="14399"/>
                  </a:cubicBezTo>
                  <a:cubicBezTo>
                    <a:pt x="80162" y="14399"/>
                    <a:pt x="10820" y="-14843"/>
                    <a:pt x="1390" y="10017"/>
                  </a:cubicBezTo>
                  <a:cubicBezTo>
                    <a:pt x="-6802" y="31925"/>
                    <a:pt x="23202" y="52118"/>
                    <a:pt x="39490" y="55928"/>
                  </a:cubicBezTo>
                  <a:cubicBezTo>
                    <a:pt x="74542" y="64405"/>
                    <a:pt x="100355" y="81931"/>
                    <a:pt x="114451" y="84503"/>
                  </a:cubicBezTo>
                  <a:cubicBezTo>
                    <a:pt x="124929" y="86694"/>
                    <a:pt x="138455" y="88122"/>
                    <a:pt x="146837" y="79931"/>
                  </a:cubicBezTo>
                  <a:cubicBezTo>
                    <a:pt x="156552" y="70406"/>
                    <a:pt x="155695" y="33830"/>
                    <a:pt x="145884" y="20876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6" name="Google Shape;906;p7"/>
            <p:cNvSpPr/>
            <p:nvPr/>
          </p:nvSpPr>
          <p:spPr>
            <a:xfrm>
              <a:off x="5898544" y="4659654"/>
              <a:ext cx="151113" cy="71804"/>
            </a:xfrm>
            <a:custGeom>
              <a:avLst/>
              <a:gdLst/>
              <a:ahLst/>
              <a:cxnLst/>
              <a:rect l="l" t="t" r="r" b="b"/>
              <a:pathLst>
                <a:path w="151113" h="71804" extrusionOk="0">
                  <a:moveTo>
                    <a:pt x="114156" y="64103"/>
                  </a:moveTo>
                  <a:cubicBezTo>
                    <a:pt x="100059" y="61150"/>
                    <a:pt x="74246" y="43720"/>
                    <a:pt x="39195" y="35528"/>
                  </a:cubicBezTo>
                  <a:cubicBezTo>
                    <a:pt x="25764" y="32290"/>
                    <a:pt x="2619" y="17526"/>
                    <a:pt x="237" y="0"/>
                  </a:cubicBezTo>
                  <a:cubicBezTo>
                    <a:pt x="-2811" y="20098"/>
                    <a:pt x="24240" y="38100"/>
                    <a:pt x="39195" y="41529"/>
                  </a:cubicBezTo>
                  <a:cubicBezTo>
                    <a:pt x="74246" y="50006"/>
                    <a:pt x="100059" y="67532"/>
                    <a:pt x="114156" y="70104"/>
                  </a:cubicBezTo>
                  <a:cubicBezTo>
                    <a:pt x="124634" y="72295"/>
                    <a:pt x="138159" y="73723"/>
                    <a:pt x="146541" y="65532"/>
                  </a:cubicBezTo>
                  <a:cubicBezTo>
                    <a:pt x="148684" y="63122"/>
                    <a:pt x="150246" y="60255"/>
                    <a:pt x="151113" y="57150"/>
                  </a:cubicBezTo>
                  <a:cubicBezTo>
                    <a:pt x="140579" y="65161"/>
                    <a:pt x="126882" y="67742"/>
                    <a:pt x="114156" y="6410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7" name="Google Shape;907;p7"/>
            <p:cNvSpPr/>
            <p:nvPr/>
          </p:nvSpPr>
          <p:spPr>
            <a:xfrm>
              <a:off x="6010930" y="4594540"/>
              <a:ext cx="153698" cy="86245"/>
            </a:xfrm>
            <a:custGeom>
              <a:avLst/>
              <a:gdLst/>
              <a:ahLst/>
              <a:cxnLst/>
              <a:rect l="l" t="t" r="r" b="b"/>
              <a:pathLst>
                <a:path w="153698" h="86245" extrusionOk="0">
                  <a:moveTo>
                    <a:pt x="145884" y="20822"/>
                  </a:moveTo>
                  <a:cubicBezTo>
                    <a:pt x="128082" y="25766"/>
                    <a:pt x="109041" y="23470"/>
                    <a:pt x="92925" y="14441"/>
                  </a:cubicBezTo>
                  <a:cubicBezTo>
                    <a:pt x="80162" y="14441"/>
                    <a:pt x="10820" y="-14896"/>
                    <a:pt x="1390" y="10059"/>
                  </a:cubicBezTo>
                  <a:cubicBezTo>
                    <a:pt x="-6802" y="31871"/>
                    <a:pt x="23202" y="52064"/>
                    <a:pt x="39490" y="55969"/>
                  </a:cubicBezTo>
                  <a:cubicBezTo>
                    <a:pt x="74446" y="64447"/>
                    <a:pt x="100354" y="81877"/>
                    <a:pt x="114452" y="84544"/>
                  </a:cubicBezTo>
                  <a:cubicBezTo>
                    <a:pt x="124929" y="86735"/>
                    <a:pt x="138454" y="88164"/>
                    <a:pt x="146837" y="79973"/>
                  </a:cubicBezTo>
                  <a:cubicBezTo>
                    <a:pt x="156552" y="70352"/>
                    <a:pt x="155695" y="33776"/>
                    <a:pt x="145884" y="2082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8" name="Google Shape;908;p7"/>
            <p:cNvSpPr/>
            <p:nvPr/>
          </p:nvSpPr>
          <p:spPr>
            <a:xfrm>
              <a:off x="6010940" y="4609266"/>
              <a:ext cx="151113" cy="71804"/>
            </a:xfrm>
            <a:custGeom>
              <a:avLst/>
              <a:gdLst/>
              <a:ahLst/>
              <a:cxnLst/>
              <a:rect l="l" t="t" r="r" b="b"/>
              <a:pathLst>
                <a:path w="151113" h="71804" extrusionOk="0">
                  <a:moveTo>
                    <a:pt x="114156" y="64008"/>
                  </a:moveTo>
                  <a:cubicBezTo>
                    <a:pt x="100059" y="61055"/>
                    <a:pt x="74151" y="43624"/>
                    <a:pt x="39195" y="35433"/>
                  </a:cubicBezTo>
                  <a:cubicBezTo>
                    <a:pt x="25764" y="32195"/>
                    <a:pt x="2619" y="17526"/>
                    <a:pt x="237" y="0"/>
                  </a:cubicBezTo>
                  <a:cubicBezTo>
                    <a:pt x="-2811" y="20098"/>
                    <a:pt x="24240" y="38100"/>
                    <a:pt x="39195" y="41529"/>
                  </a:cubicBezTo>
                  <a:cubicBezTo>
                    <a:pt x="74151" y="50006"/>
                    <a:pt x="100059" y="67437"/>
                    <a:pt x="114156" y="70104"/>
                  </a:cubicBezTo>
                  <a:cubicBezTo>
                    <a:pt x="124634" y="72295"/>
                    <a:pt x="138159" y="73723"/>
                    <a:pt x="146541" y="65532"/>
                  </a:cubicBezTo>
                  <a:cubicBezTo>
                    <a:pt x="148684" y="63122"/>
                    <a:pt x="150246" y="60255"/>
                    <a:pt x="151113" y="57150"/>
                  </a:cubicBezTo>
                  <a:cubicBezTo>
                    <a:pt x="140578" y="65170"/>
                    <a:pt x="126862" y="67713"/>
                    <a:pt x="114156" y="64008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9" name="Google Shape;909;p7"/>
            <p:cNvSpPr/>
            <p:nvPr/>
          </p:nvSpPr>
          <p:spPr>
            <a:xfrm>
              <a:off x="5939834" y="4034528"/>
              <a:ext cx="224738" cy="634412"/>
            </a:xfrm>
            <a:custGeom>
              <a:avLst/>
              <a:gdLst/>
              <a:ahLst/>
              <a:cxnLst/>
              <a:rect l="l" t="t" r="r" b="b"/>
              <a:pathLst>
                <a:path w="224738" h="634412" extrusionOk="0">
                  <a:moveTo>
                    <a:pt x="218313" y="392525"/>
                  </a:moveTo>
                  <a:cubicBezTo>
                    <a:pt x="215360" y="366693"/>
                    <a:pt x="210036" y="341186"/>
                    <a:pt x="202406" y="316325"/>
                  </a:cubicBezTo>
                  <a:cubicBezTo>
                    <a:pt x="202406" y="316325"/>
                    <a:pt x="207169" y="250793"/>
                    <a:pt x="209550" y="188690"/>
                  </a:cubicBezTo>
                  <a:cubicBezTo>
                    <a:pt x="212217" y="118205"/>
                    <a:pt x="236696" y="56197"/>
                    <a:pt x="217361" y="0"/>
                  </a:cubicBezTo>
                  <a:lnTo>
                    <a:pt x="0" y="48292"/>
                  </a:lnTo>
                  <a:cubicBezTo>
                    <a:pt x="0" y="48292"/>
                    <a:pt x="13145" y="329279"/>
                    <a:pt x="16002" y="363283"/>
                  </a:cubicBezTo>
                  <a:cubicBezTo>
                    <a:pt x="17536" y="389744"/>
                    <a:pt x="20717" y="416080"/>
                    <a:pt x="25527" y="442150"/>
                  </a:cubicBezTo>
                  <a:cubicBezTo>
                    <a:pt x="35052" y="496729"/>
                    <a:pt x="51530" y="626459"/>
                    <a:pt x="51530" y="626459"/>
                  </a:cubicBezTo>
                  <a:cubicBezTo>
                    <a:pt x="68075" y="634374"/>
                    <a:pt x="86801" y="636461"/>
                    <a:pt x="104680" y="632365"/>
                  </a:cubicBezTo>
                  <a:cubicBezTo>
                    <a:pt x="104680" y="632365"/>
                    <a:pt x="103061" y="468344"/>
                    <a:pt x="101537" y="429006"/>
                  </a:cubicBezTo>
                  <a:cubicBezTo>
                    <a:pt x="99727" y="381381"/>
                    <a:pt x="98298" y="384715"/>
                    <a:pt x="98298" y="384715"/>
                  </a:cubicBezTo>
                  <a:lnTo>
                    <a:pt x="105537" y="265176"/>
                  </a:lnTo>
                  <a:lnTo>
                    <a:pt x="110204" y="205740"/>
                  </a:lnTo>
                  <a:cubicBezTo>
                    <a:pt x="110204" y="205740"/>
                    <a:pt x="116205" y="249364"/>
                    <a:pt x="119729" y="288322"/>
                  </a:cubicBezTo>
                  <a:cubicBezTo>
                    <a:pt x="123158" y="322326"/>
                    <a:pt x="131350" y="353092"/>
                    <a:pt x="140494" y="416338"/>
                  </a:cubicBezTo>
                  <a:cubicBezTo>
                    <a:pt x="148495" y="471202"/>
                    <a:pt x="161354" y="581501"/>
                    <a:pt x="161354" y="581501"/>
                  </a:cubicBezTo>
                  <a:cubicBezTo>
                    <a:pt x="184404" y="594836"/>
                    <a:pt x="215551" y="583787"/>
                    <a:pt x="215551" y="583787"/>
                  </a:cubicBezTo>
                  <a:cubicBezTo>
                    <a:pt x="215551" y="583787"/>
                    <a:pt x="224790" y="440150"/>
                    <a:pt x="218313" y="392525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0" name="Google Shape;910;p7"/>
            <p:cNvSpPr/>
            <p:nvPr/>
          </p:nvSpPr>
          <p:spPr>
            <a:xfrm>
              <a:off x="5972635" y="3514319"/>
              <a:ext cx="163123" cy="261076"/>
            </a:xfrm>
            <a:custGeom>
              <a:avLst/>
              <a:gdLst/>
              <a:ahLst/>
              <a:cxnLst/>
              <a:rect l="l" t="t" r="r" b="b"/>
              <a:pathLst>
                <a:path w="163123" h="261076" extrusionOk="0">
                  <a:moveTo>
                    <a:pt x="153890" y="186263"/>
                  </a:moveTo>
                  <a:cubicBezTo>
                    <a:pt x="137316" y="187120"/>
                    <a:pt x="125315" y="191406"/>
                    <a:pt x="122934" y="186263"/>
                  </a:cubicBezTo>
                  <a:cubicBezTo>
                    <a:pt x="121190" y="177738"/>
                    <a:pt x="119914" y="169117"/>
                    <a:pt x="119124" y="160450"/>
                  </a:cubicBezTo>
                  <a:cubicBezTo>
                    <a:pt x="121028" y="155592"/>
                    <a:pt x="122743" y="150449"/>
                    <a:pt x="122743" y="150449"/>
                  </a:cubicBezTo>
                  <a:cubicBezTo>
                    <a:pt x="143508" y="137685"/>
                    <a:pt x="150080" y="115206"/>
                    <a:pt x="152842" y="89012"/>
                  </a:cubicBezTo>
                  <a:cubicBezTo>
                    <a:pt x="157509" y="44245"/>
                    <a:pt x="133316" y="5097"/>
                    <a:pt x="88548" y="430"/>
                  </a:cubicBezTo>
                  <a:cubicBezTo>
                    <a:pt x="46543" y="-3952"/>
                    <a:pt x="15587" y="25671"/>
                    <a:pt x="7300" y="66248"/>
                  </a:cubicBezTo>
                  <a:cubicBezTo>
                    <a:pt x="2918" y="86250"/>
                    <a:pt x="-5940" y="124064"/>
                    <a:pt x="5967" y="157021"/>
                  </a:cubicBezTo>
                  <a:cubicBezTo>
                    <a:pt x="12729" y="175499"/>
                    <a:pt x="21302" y="190073"/>
                    <a:pt x="29969" y="192930"/>
                  </a:cubicBezTo>
                  <a:cubicBezTo>
                    <a:pt x="38294" y="192740"/>
                    <a:pt x="46600" y="192006"/>
                    <a:pt x="54830" y="190739"/>
                  </a:cubicBezTo>
                  <a:lnTo>
                    <a:pt x="54830" y="190739"/>
                  </a:lnTo>
                  <a:cubicBezTo>
                    <a:pt x="54830" y="190739"/>
                    <a:pt x="57020" y="203122"/>
                    <a:pt x="58544" y="211123"/>
                  </a:cubicBezTo>
                  <a:cubicBezTo>
                    <a:pt x="60068" y="219124"/>
                    <a:pt x="59497" y="223315"/>
                    <a:pt x="43590" y="233030"/>
                  </a:cubicBezTo>
                  <a:cubicBezTo>
                    <a:pt x="27684" y="242746"/>
                    <a:pt x="67593" y="262939"/>
                    <a:pt x="93692" y="260939"/>
                  </a:cubicBezTo>
                  <a:cubicBezTo>
                    <a:pt x="119790" y="258938"/>
                    <a:pt x="149032" y="243222"/>
                    <a:pt x="157128" y="226458"/>
                  </a:cubicBezTo>
                  <a:cubicBezTo>
                    <a:pt x="165986" y="207884"/>
                    <a:pt x="165129" y="185786"/>
                    <a:pt x="153890" y="18626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1" name="Google Shape;911;p7"/>
            <p:cNvSpPr/>
            <p:nvPr/>
          </p:nvSpPr>
          <p:spPr>
            <a:xfrm>
              <a:off x="5938247" y="3698937"/>
              <a:ext cx="250857" cy="415389"/>
            </a:xfrm>
            <a:custGeom>
              <a:avLst/>
              <a:gdLst/>
              <a:ahLst/>
              <a:cxnLst/>
              <a:rect l="l" t="t" r="r" b="b"/>
              <a:pathLst>
                <a:path w="250857" h="415389" extrusionOk="0">
                  <a:moveTo>
                    <a:pt x="164275" y="4121"/>
                  </a:moveTo>
                  <a:cubicBezTo>
                    <a:pt x="168847" y="15551"/>
                    <a:pt x="157131" y="29553"/>
                    <a:pt x="126175" y="39364"/>
                  </a:cubicBezTo>
                  <a:cubicBezTo>
                    <a:pt x="95218" y="49174"/>
                    <a:pt x="92266" y="36506"/>
                    <a:pt x="92266" y="36506"/>
                  </a:cubicBezTo>
                  <a:cubicBezTo>
                    <a:pt x="71558" y="45793"/>
                    <a:pt x="51375" y="56194"/>
                    <a:pt x="31782" y="67653"/>
                  </a:cubicBezTo>
                  <a:cubicBezTo>
                    <a:pt x="12732" y="80702"/>
                    <a:pt x="4921" y="118516"/>
                    <a:pt x="2350" y="181953"/>
                  </a:cubicBezTo>
                  <a:cubicBezTo>
                    <a:pt x="-508" y="255676"/>
                    <a:pt x="-794" y="365119"/>
                    <a:pt x="1683" y="383978"/>
                  </a:cubicBezTo>
                  <a:cubicBezTo>
                    <a:pt x="1683" y="383978"/>
                    <a:pt x="36544" y="418745"/>
                    <a:pt x="81217" y="415125"/>
                  </a:cubicBezTo>
                  <a:cubicBezTo>
                    <a:pt x="125889" y="411506"/>
                    <a:pt x="200946" y="371977"/>
                    <a:pt x="219139" y="341401"/>
                  </a:cubicBezTo>
                  <a:cubicBezTo>
                    <a:pt x="218662" y="276727"/>
                    <a:pt x="211042" y="266249"/>
                    <a:pt x="221520" y="229006"/>
                  </a:cubicBezTo>
                  <a:cubicBezTo>
                    <a:pt x="245523" y="143281"/>
                    <a:pt x="258096" y="108801"/>
                    <a:pt x="246475" y="52127"/>
                  </a:cubicBezTo>
                  <a:cubicBezTo>
                    <a:pt x="236950" y="5359"/>
                    <a:pt x="223425" y="-451"/>
                    <a:pt x="204946" y="25"/>
                  </a:cubicBezTo>
                  <a:cubicBezTo>
                    <a:pt x="191326" y="683"/>
                    <a:pt x="177752" y="2045"/>
                    <a:pt x="164275" y="4121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2" name="Google Shape;912;p7"/>
            <p:cNvSpPr/>
            <p:nvPr/>
          </p:nvSpPr>
          <p:spPr>
            <a:xfrm>
              <a:off x="5692823" y="3751153"/>
              <a:ext cx="318504" cy="248122"/>
            </a:xfrm>
            <a:custGeom>
              <a:avLst/>
              <a:gdLst/>
              <a:ahLst/>
              <a:cxnLst/>
              <a:rect l="l" t="t" r="r" b="b"/>
              <a:pathLst>
                <a:path w="318504" h="248122" extrusionOk="0">
                  <a:moveTo>
                    <a:pt x="177479" y="190982"/>
                  </a:moveTo>
                  <a:cubicBezTo>
                    <a:pt x="214150" y="200507"/>
                    <a:pt x="222723" y="177171"/>
                    <a:pt x="227580" y="158026"/>
                  </a:cubicBezTo>
                  <a:cubicBezTo>
                    <a:pt x="239201" y="111734"/>
                    <a:pt x="245487" y="69920"/>
                    <a:pt x="254155" y="43726"/>
                  </a:cubicBezTo>
                  <a:cubicBezTo>
                    <a:pt x="264442" y="12674"/>
                    <a:pt x="275110" y="7721"/>
                    <a:pt x="290255" y="1721"/>
                  </a:cubicBezTo>
                  <a:cubicBezTo>
                    <a:pt x="307876" y="-5423"/>
                    <a:pt x="323116" y="9531"/>
                    <a:pt x="317210" y="49346"/>
                  </a:cubicBezTo>
                  <a:cubicBezTo>
                    <a:pt x="310010" y="95104"/>
                    <a:pt x="298789" y="140138"/>
                    <a:pt x="283683" y="183934"/>
                  </a:cubicBezTo>
                  <a:cubicBezTo>
                    <a:pt x="279110" y="198412"/>
                    <a:pt x="268919" y="224034"/>
                    <a:pt x="253583" y="236417"/>
                  </a:cubicBezTo>
                  <a:cubicBezTo>
                    <a:pt x="234533" y="251656"/>
                    <a:pt x="205958" y="250990"/>
                    <a:pt x="163096" y="240322"/>
                  </a:cubicBezTo>
                  <a:cubicBezTo>
                    <a:pt x="144808" y="235750"/>
                    <a:pt x="124996" y="224796"/>
                    <a:pt x="89849" y="208604"/>
                  </a:cubicBezTo>
                  <a:cubicBezTo>
                    <a:pt x="80324" y="204222"/>
                    <a:pt x="73275" y="201364"/>
                    <a:pt x="55368" y="192983"/>
                  </a:cubicBezTo>
                  <a:cubicBezTo>
                    <a:pt x="37423" y="184886"/>
                    <a:pt x="21678" y="172599"/>
                    <a:pt x="9458" y="157169"/>
                  </a:cubicBezTo>
                  <a:cubicBezTo>
                    <a:pt x="-67" y="143548"/>
                    <a:pt x="-1115" y="137166"/>
                    <a:pt x="790" y="134118"/>
                  </a:cubicBezTo>
                  <a:cubicBezTo>
                    <a:pt x="2695" y="131070"/>
                    <a:pt x="7458" y="131070"/>
                    <a:pt x="12410" y="136785"/>
                  </a:cubicBezTo>
                  <a:cubicBezTo>
                    <a:pt x="19697" y="146405"/>
                    <a:pt x="28632" y="154664"/>
                    <a:pt x="38795" y="161169"/>
                  </a:cubicBezTo>
                  <a:cubicBezTo>
                    <a:pt x="38795" y="161169"/>
                    <a:pt x="27174" y="149168"/>
                    <a:pt x="20983" y="141452"/>
                  </a:cubicBezTo>
                  <a:cubicBezTo>
                    <a:pt x="15363" y="134547"/>
                    <a:pt x="10686" y="126927"/>
                    <a:pt x="7076" y="118783"/>
                  </a:cubicBezTo>
                  <a:cubicBezTo>
                    <a:pt x="3743" y="110877"/>
                    <a:pt x="10601" y="99733"/>
                    <a:pt x="15744" y="105734"/>
                  </a:cubicBezTo>
                  <a:cubicBezTo>
                    <a:pt x="20888" y="111734"/>
                    <a:pt x="23459" y="117164"/>
                    <a:pt x="32889" y="128498"/>
                  </a:cubicBezTo>
                  <a:cubicBezTo>
                    <a:pt x="37880" y="134547"/>
                    <a:pt x="43567" y="139985"/>
                    <a:pt x="49844" y="144691"/>
                  </a:cubicBezTo>
                  <a:cubicBezTo>
                    <a:pt x="43977" y="136738"/>
                    <a:pt x="38757" y="128327"/>
                    <a:pt x="34223" y="119545"/>
                  </a:cubicBezTo>
                  <a:cubicBezTo>
                    <a:pt x="30213" y="112649"/>
                    <a:pt x="28232" y="104753"/>
                    <a:pt x="28508" y="96780"/>
                  </a:cubicBezTo>
                  <a:cubicBezTo>
                    <a:pt x="28508" y="92684"/>
                    <a:pt x="34699" y="87731"/>
                    <a:pt x="40128" y="95637"/>
                  </a:cubicBezTo>
                  <a:cubicBezTo>
                    <a:pt x="45510" y="106372"/>
                    <a:pt x="52130" y="116440"/>
                    <a:pt x="59845" y="125641"/>
                  </a:cubicBezTo>
                  <a:cubicBezTo>
                    <a:pt x="68227" y="134309"/>
                    <a:pt x="75275" y="139357"/>
                    <a:pt x="75466" y="136880"/>
                  </a:cubicBezTo>
                  <a:cubicBezTo>
                    <a:pt x="75657" y="134404"/>
                    <a:pt x="70418" y="129737"/>
                    <a:pt x="67465" y="119640"/>
                  </a:cubicBezTo>
                  <a:cubicBezTo>
                    <a:pt x="64512" y="109544"/>
                    <a:pt x="67465" y="98876"/>
                    <a:pt x="73085" y="97637"/>
                  </a:cubicBezTo>
                  <a:cubicBezTo>
                    <a:pt x="78705" y="96399"/>
                    <a:pt x="77561" y="96780"/>
                    <a:pt x="82038" y="106305"/>
                  </a:cubicBezTo>
                  <a:cubicBezTo>
                    <a:pt x="88230" y="116002"/>
                    <a:pt x="93792" y="126089"/>
                    <a:pt x="98707" y="136499"/>
                  </a:cubicBezTo>
                  <a:cubicBezTo>
                    <a:pt x="101536" y="146263"/>
                    <a:pt x="106699" y="155187"/>
                    <a:pt x="113757" y="162503"/>
                  </a:cubicBezTo>
                  <a:cubicBezTo>
                    <a:pt x="122805" y="171647"/>
                    <a:pt x="142713" y="182219"/>
                    <a:pt x="177479" y="19098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3" name="Google Shape;913;p7"/>
            <p:cNvSpPr/>
            <p:nvPr/>
          </p:nvSpPr>
          <p:spPr>
            <a:xfrm>
              <a:off x="5925738" y="3745773"/>
              <a:ext cx="96916" cy="141862"/>
            </a:xfrm>
            <a:custGeom>
              <a:avLst/>
              <a:gdLst/>
              <a:ahLst/>
              <a:cxnLst/>
              <a:rect l="l" t="t" r="r" b="b"/>
              <a:pathLst>
                <a:path w="96916" h="141862" extrusionOk="0">
                  <a:moveTo>
                    <a:pt x="70866" y="624"/>
                  </a:moveTo>
                  <a:cubicBezTo>
                    <a:pt x="46387" y="-2900"/>
                    <a:pt x="29146" y="8053"/>
                    <a:pt x="18288" y="45105"/>
                  </a:cubicBezTo>
                  <a:cubicBezTo>
                    <a:pt x="7429" y="82158"/>
                    <a:pt x="0" y="112638"/>
                    <a:pt x="0" y="112638"/>
                  </a:cubicBezTo>
                  <a:cubicBezTo>
                    <a:pt x="9677" y="126611"/>
                    <a:pt x="24336" y="136355"/>
                    <a:pt x="40957" y="139879"/>
                  </a:cubicBezTo>
                  <a:cubicBezTo>
                    <a:pt x="70199" y="146928"/>
                    <a:pt x="80772" y="132926"/>
                    <a:pt x="80772" y="132926"/>
                  </a:cubicBezTo>
                  <a:cubicBezTo>
                    <a:pt x="80772" y="132926"/>
                    <a:pt x="88868" y="94064"/>
                    <a:pt x="93916" y="67680"/>
                  </a:cubicBezTo>
                  <a:cubicBezTo>
                    <a:pt x="98965" y="41295"/>
                    <a:pt x="101155" y="5101"/>
                    <a:pt x="70866" y="62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4" name="Google Shape;914;p7"/>
            <p:cNvSpPr/>
            <p:nvPr/>
          </p:nvSpPr>
          <p:spPr>
            <a:xfrm>
              <a:off x="5972396" y="3502859"/>
              <a:ext cx="158142" cy="174304"/>
            </a:xfrm>
            <a:custGeom>
              <a:avLst/>
              <a:gdLst/>
              <a:ahLst/>
              <a:cxnLst/>
              <a:rect l="l" t="t" r="r" b="b"/>
              <a:pathLst>
                <a:path w="158142" h="174304" extrusionOk="0">
                  <a:moveTo>
                    <a:pt x="8872" y="71897"/>
                  </a:moveTo>
                  <a:cubicBezTo>
                    <a:pt x="8872" y="71897"/>
                    <a:pt x="-29704" y="13223"/>
                    <a:pt x="54021" y="1221"/>
                  </a:cubicBezTo>
                  <a:cubicBezTo>
                    <a:pt x="114409" y="-7446"/>
                    <a:pt x="153176" y="31416"/>
                    <a:pt x="157653" y="73516"/>
                  </a:cubicBezTo>
                  <a:cubicBezTo>
                    <a:pt x="161939" y="113712"/>
                    <a:pt x="137174" y="155527"/>
                    <a:pt x="119553" y="172100"/>
                  </a:cubicBezTo>
                  <a:cubicBezTo>
                    <a:pt x="101960" y="176519"/>
                    <a:pt x="83358" y="174243"/>
                    <a:pt x="67356" y="165718"/>
                  </a:cubicBezTo>
                  <a:cubicBezTo>
                    <a:pt x="66403" y="154793"/>
                    <a:pt x="66022" y="143820"/>
                    <a:pt x="66213" y="132857"/>
                  </a:cubicBezTo>
                  <a:cubicBezTo>
                    <a:pt x="66213" y="132857"/>
                    <a:pt x="95359" y="70849"/>
                    <a:pt x="8872" y="71897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15" name="Google Shape;915;p7"/>
            <p:cNvGrpSpPr/>
            <p:nvPr/>
          </p:nvGrpSpPr>
          <p:grpSpPr>
            <a:xfrm>
              <a:off x="3871486" y="368362"/>
              <a:ext cx="330893" cy="250785"/>
              <a:chOff x="6621095" y="1452181"/>
              <a:chExt cx="330893" cy="250785"/>
            </a:xfrm>
          </p:grpSpPr>
          <p:sp>
            <p:nvSpPr>
              <p:cNvPr id="916" name="Google Shape;916;p7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7" name="Google Shape;917;p7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509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8" name="Google Shape;918;p7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9" name="Google Shape;919;p7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0" name="Google Shape;920;p7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21" name="Google Shape;921;p7"/>
            <p:cNvGrpSpPr/>
            <p:nvPr/>
          </p:nvGrpSpPr>
          <p:grpSpPr>
            <a:xfrm>
              <a:off x="4704106" y="852569"/>
              <a:ext cx="330893" cy="250785"/>
              <a:chOff x="6621095" y="1452181"/>
              <a:chExt cx="330893" cy="250785"/>
            </a:xfrm>
          </p:grpSpPr>
          <p:sp>
            <p:nvSpPr>
              <p:cNvPr id="922" name="Google Shape;922;p7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3" name="Google Shape;923;p7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509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4" name="Google Shape;924;p7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5" name="Google Shape;925;p7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6" name="Google Shape;926;p7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927" name="Google Shape;927;p7"/>
            <p:cNvSpPr/>
            <p:nvPr/>
          </p:nvSpPr>
          <p:spPr>
            <a:xfrm>
              <a:off x="5005135" y="663654"/>
              <a:ext cx="157949" cy="441664"/>
            </a:xfrm>
            <a:custGeom>
              <a:avLst/>
              <a:gdLst/>
              <a:ahLst/>
              <a:cxnLst/>
              <a:rect l="l" t="t" r="r" b="b"/>
              <a:pathLst>
                <a:path w="157949" h="441664" extrusionOk="0">
                  <a:moveTo>
                    <a:pt x="12203" y="371070"/>
                  </a:moveTo>
                  <a:cubicBezTo>
                    <a:pt x="20680" y="365574"/>
                    <a:pt x="29462" y="360555"/>
                    <a:pt x="38492" y="356021"/>
                  </a:cubicBezTo>
                  <a:cubicBezTo>
                    <a:pt x="46960" y="353439"/>
                    <a:pt x="54656" y="348791"/>
                    <a:pt x="60876" y="342495"/>
                  </a:cubicBezTo>
                  <a:cubicBezTo>
                    <a:pt x="69162" y="334399"/>
                    <a:pt x="82593" y="304395"/>
                    <a:pt x="92118" y="274391"/>
                  </a:cubicBezTo>
                  <a:cubicBezTo>
                    <a:pt x="101785" y="240846"/>
                    <a:pt x="105624" y="205889"/>
                    <a:pt x="103452" y="171045"/>
                  </a:cubicBezTo>
                  <a:cubicBezTo>
                    <a:pt x="99357" y="129516"/>
                    <a:pt x="84402" y="71318"/>
                    <a:pt x="80593" y="47220"/>
                  </a:cubicBezTo>
                  <a:cubicBezTo>
                    <a:pt x="76782" y="23122"/>
                    <a:pt x="84498" y="13692"/>
                    <a:pt x="95642" y="4929"/>
                  </a:cubicBezTo>
                  <a:cubicBezTo>
                    <a:pt x="108691" y="-5453"/>
                    <a:pt x="126789" y="-881"/>
                    <a:pt x="136409" y="32647"/>
                  </a:cubicBezTo>
                  <a:cubicBezTo>
                    <a:pt x="148810" y="79078"/>
                    <a:pt x="156030" y="126740"/>
                    <a:pt x="157935" y="174760"/>
                  </a:cubicBezTo>
                  <a:cubicBezTo>
                    <a:pt x="158269" y="210341"/>
                    <a:pt x="152773" y="245736"/>
                    <a:pt x="141648" y="279535"/>
                  </a:cubicBezTo>
                  <a:cubicBezTo>
                    <a:pt x="131656" y="308501"/>
                    <a:pt x="118226" y="336161"/>
                    <a:pt x="101643" y="361926"/>
                  </a:cubicBezTo>
                  <a:cubicBezTo>
                    <a:pt x="97071" y="369737"/>
                    <a:pt x="95547" y="376595"/>
                    <a:pt x="88498" y="392406"/>
                  </a:cubicBezTo>
                  <a:cubicBezTo>
                    <a:pt x="81745" y="408237"/>
                    <a:pt x="71258" y="422191"/>
                    <a:pt x="57923" y="433078"/>
                  </a:cubicBezTo>
                  <a:cubicBezTo>
                    <a:pt x="46112" y="441555"/>
                    <a:pt x="40587" y="442603"/>
                    <a:pt x="37825" y="441079"/>
                  </a:cubicBezTo>
                  <a:cubicBezTo>
                    <a:pt x="35063" y="439555"/>
                    <a:pt x="35063" y="435364"/>
                    <a:pt x="40016" y="430887"/>
                  </a:cubicBezTo>
                  <a:cubicBezTo>
                    <a:pt x="48341" y="424391"/>
                    <a:pt x="55437" y="416457"/>
                    <a:pt x="60971" y="407456"/>
                  </a:cubicBezTo>
                  <a:cubicBezTo>
                    <a:pt x="60971" y="407456"/>
                    <a:pt x="50684" y="417743"/>
                    <a:pt x="44017" y="423362"/>
                  </a:cubicBezTo>
                  <a:cubicBezTo>
                    <a:pt x="38044" y="428354"/>
                    <a:pt x="31443" y="432545"/>
                    <a:pt x="24395" y="435840"/>
                  </a:cubicBezTo>
                  <a:cubicBezTo>
                    <a:pt x="17537" y="438888"/>
                    <a:pt x="8012" y="433078"/>
                    <a:pt x="12870" y="428411"/>
                  </a:cubicBezTo>
                  <a:cubicBezTo>
                    <a:pt x="17727" y="423743"/>
                    <a:pt x="22395" y="421553"/>
                    <a:pt x="32491" y="413076"/>
                  </a:cubicBezTo>
                  <a:cubicBezTo>
                    <a:pt x="37701" y="408580"/>
                    <a:pt x="42369" y="403503"/>
                    <a:pt x="46398" y="397931"/>
                  </a:cubicBezTo>
                  <a:cubicBezTo>
                    <a:pt x="39521" y="403208"/>
                    <a:pt x="32225" y="407922"/>
                    <a:pt x="24585" y="412028"/>
                  </a:cubicBezTo>
                  <a:cubicBezTo>
                    <a:pt x="18632" y="415685"/>
                    <a:pt x="11755" y="417533"/>
                    <a:pt x="4773" y="417362"/>
                  </a:cubicBezTo>
                  <a:cubicBezTo>
                    <a:pt x="1154" y="417362"/>
                    <a:pt x="-3228" y="412218"/>
                    <a:pt x="3535" y="407265"/>
                  </a:cubicBezTo>
                  <a:cubicBezTo>
                    <a:pt x="12879" y="402417"/>
                    <a:pt x="21604" y="396473"/>
                    <a:pt x="29538" y="389549"/>
                  </a:cubicBezTo>
                  <a:cubicBezTo>
                    <a:pt x="37063" y="382119"/>
                    <a:pt x="41254" y="375833"/>
                    <a:pt x="39063" y="375642"/>
                  </a:cubicBezTo>
                  <a:cubicBezTo>
                    <a:pt x="36873" y="375452"/>
                    <a:pt x="32872" y="380214"/>
                    <a:pt x="24109" y="382976"/>
                  </a:cubicBezTo>
                  <a:cubicBezTo>
                    <a:pt x="15346" y="385739"/>
                    <a:pt x="5917" y="382976"/>
                    <a:pt x="5059" y="378404"/>
                  </a:cubicBezTo>
                  <a:cubicBezTo>
                    <a:pt x="4202" y="373832"/>
                    <a:pt x="4011" y="375261"/>
                    <a:pt x="12203" y="37107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8" name="Google Shape;928;p7"/>
            <p:cNvSpPr/>
            <p:nvPr/>
          </p:nvSpPr>
          <p:spPr>
            <a:xfrm>
              <a:off x="5078203" y="660182"/>
              <a:ext cx="90963" cy="123358"/>
            </a:xfrm>
            <a:custGeom>
              <a:avLst/>
              <a:gdLst/>
              <a:ahLst/>
              <a:cxnLst/>
              <a:rect l="l" t="t" r="r" b="b"/>
              <a:pathLst>
                <a:path w="90963" h="123358" extrusionOk="0">
                  <a:moveTo>
                    <a:pt x="90964" y="98317"/>
                  </a:moveTo>
                  <a:cubicBezTo>
                    <a:pt x="90964" y="98317"/>
                    <a:pt x="58007" y="131083"/>
                    <a:pt x="19050" y="121653"/>
                  </a:cubicBezTo>
                  <a:cubicBezTo>
                    <a:pt x="13525" y="117843"/>
                    <a:pt x="0" y="41358"/>
                    <a:pt x="0" y="41358"/>
                  </a:cubicBezTo>
                  <a:cubicBezTo>
                    <a:pt x="0" y="41358"/>
                    <a:pt x="0" y="-1029"/>
                    <a:pt x="32480" y="19"/>
                  </a:cubicBezTo>
                  <a:cubicBezTo>
                    <a:pt x="64961" y="1067"/>
                    <a:pt x="90964" y="98317"/>
                    <a:pt x="90964" y="9831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29" name="Google Shape;929;p7"/>
            <p:cNvGrpSpPr/>
            <p:nvPr/>
          </p:nvGrpSpPr>
          <p:grpSpPr>
            <a:xfrm flipH="1">
              <a:off x="2446567" y="1414370"/>
              <a:ext cx="298962" cy="226660"/>
              <a:chOff x="6621095" y="1452181"/>
              <a:chExt cx="330893" cy="250785"/>
            </a:xfrm>
          </p:grpSpPr>
          <p:sp>
            <p:nvSpPr>
              <p:cNvPr id="930" name="Google Shape;930;p7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1" name="Google Shape;931;p7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509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2" name="Google Shape;932;p7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3" name="Google Shape;933;p7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4" name="Google Shape;934;p7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935" name="Google Shape;935;p7"/>
            <p:cNvSpPr/>
            <p:nvPr/>
          </p:nvSpPr>
          <p:spPr>
            <a:xfrm>
              <a:off x="2329846" y="1241863"/>
              <a:ext cx="143174" cy="402337"/>
            </a:xfrm>
            <a:custGeom>
              <a:avLst/>
              <a:gdLst/>
              <a:ahLst/>
              <a:cxnLst/>
              <a:rect l="l" t="t" r="r" b="b"/>
              <a:pathLst>
                <a:path w="143174" h="402337" extrusionOk="0">
                  <a:moveTo>
                    <a:pt x="132316" y="337406"/>
                  </a:moveTo>
                  <a:cubicBezTo>
                    <a:pt x="124650" y="332329"/>
                    <a:pt x="116664" y="327748"/>
                    <a:pt x="108408" y="323690"/>
                  </a:cubicBezTo>
                  <a:cubicBezTo>
                    <a:pt x="100708" y="321280"/>
                    <a:pt x="93712" y="317032"/>
                    <a:pt x="88025" y="311307"/>
                  </a:cubicBezTo>
                  <a:cubicBezTo>
                    <a:pt x="80500" y="303973"/>
                    <a:pt x="68308" y="276255"/>
                    <a:pt x="59450" y="249204"/>
                  </a:cubicBezTo>
                  <a:cubicBezTo>
                    <a:pt x="50616" y="218763"/>
                    <a:pt x="47136" y="187016"/>
                    <a:pt x="49163" y="155383"/>
                  </a:cubicBezTo>
                  <a:cubicBezTo>
                    <a:pt x="52877" y="117283"/>
                    <a:pt x="66498" y="64419"/>
                    <a:pt x="69927" y="42607"/>
                  </a:cubicBezTo>
                  <a:cubicBezTo>
                    <a:pt x="73356" y="20795"/>
                    <a:pt x="66403" y="12127"/>
                    <a:pt x="56211" y="4507"/>
                  </a:cubicBezTo>
                  <a:cubicBezTo>
                    <a:pt x="44305" y="-5018"/>
                    <a:pt x="27636" y="-732"/>
                    <a:pt x="19064" y="29844"/>
                  </a:cubicBezTo>
                  <a:cubicBezTo>
                    <a:pt x="7948" y="72154"/>
                    <a:pt x="1559" y="115569"/>
                    <a:pt x="14" y="159288"/>
                  </a:cubicBezTo>
                  <a:cubicBezTo>
                    <a:pt x="-297" y="191635"/>
                    <a:pt x="4690" y="223811"/>
                    <a:pt x="14777" y="254538"/>
                  </a:cubicBezTo>
                  <a:cubicBezTo>
                    <a:pt x="23864" y="280970"/>
                    <a:pt x="36113" y="306202"/>
                    <a:pt x="51258" y="329691"/>
                  </a:cubicBezTo>
                  <a:cubicBezTo>
                    <a:pt x="55449" y="336739"/>
                    <a:pt x="56783" y="342930"/>
                    <a:pt x="63164" y="357313"/>
                  </a:cubicBezTo>
                  <a:cubicBezTo>
                    <a:pt x="69329" y="371772"/>
                    <a:pt x="78905" y="384517"/>
                    <a:pt x="91073" y="394461"/>
                  </a:cubicBezTo>
                  <a:cubicBezTo>
                    <a:pt x="101836" y="402176"/>
                    <a:pt x="106884" y="403224"/>
                    <a:pt x="109361" y="401795"/>
                  </a:cubicBezTo>
                  <a:cubicBezTo>
                    <a:pt x="111837" y="400366"/>
                    <a:pt x="111837" y="396461"/>
                    <a:pt x="107360" y="392270"/>
                  </a:cubicBezTo>
                  <a:cubicBezTo>
                    <a:pt x="99783" y="386317"/>
                    <a:pt x="93331" y="379059"/>
                    <a:pt x="88310" y="370839"/>
                  </a:cubicBezTo>
                  <a:cubicBezTo>
                    <a:pt x="88310" y="370839"/>
                    <a:pt x="97835" y="380364"/>
                    <a:pt x="103836" y="385412"/>
                  </a:cubicBezTo>
                  <a:cubicBezTo>
                    <a:pt x="109247" y="389955"/>
                    <a:pt x="115237" y="393775"/>
                    <a:pt x="121648" y="396747"/>
                  </a:cubicBezTo>
                  <a:cubicBezTo>
                    <a:pt x="127934" y="399509"/>
                    <a:pt x="136602" y="394175"/>
                    <a:pt x="132125" y="389984"/>
                  </a:cubicBezTo>
                  <a:cubicBezTo>
                    <a:pt x="127649" y="385793"/>
                    <a:pt x="123172" y="383697"/>
                    <a:pt x="114314" y="375982"/>
                  </a:cubicBezTo>
                  <a:cubicBezTo>
                    <a:pt x="109302" y="372067"/>
                    <a:pt x="104818" y="367524"/>
                    <a:pt x="100979" y="362457"/>
                  </a:cubicBezTo>
                  <a:cubicBezTo>
                    <a:pt x="107247" y="367238"/>
                    <a:pt x="113870" y="371534"/>
                    <a:pt x="120791" y="375315"/>
                  </a:cubicBezTo>
                  <a:cubicBezTo>
                    <a:pt x="126215" y="378592"/>
                    <a:pt x="132455" y="380278"/>
                    <a:pt x="138793" y="380173"/>
                  </a:cubicBezTo>
                  <a:cubicBezTo>
                    <a:pt x="142127" y="380173"/>
                    <a:pt x="146127" y="375411"/>
                    <a:pt x="139936" y="370648"/>
                  </a:cubicBezTo>
                  <a:cubicBezTo>
                    <a:pt x="131572" y="366295"/>
                    <a:pt x="123741" y="360990"/>
                    <a:pt x="116600" y="354837"/>
                  </a:cubicBezTo>
                  <a:cubicBezTo>
                    <a:pt x="109742" y="347979"/>
                    <a:pt x="105932" y="342264"/>
                    <a:pt x="107837" y="342168"/>
                  </a:cubicBezTo>
                  <a:cubicBezTo>
                    <a:pt x="109742" y="342073"/>
                    <a:pt x="113456" y="346264"/>
                    <a:pt x="121457" y="348836"/>
                  </a:cubicBezTo>
                  <a:cubicBezTo>
                    <a:pt x="129458" y="351408"/>
                    <a:pt x="138031" y="348836"/>
                    <a:pt x="139079" y="344645"/>
                  </a:cubicBezTo>
                  <a:cubicBezTo>
                    <a:pt x="140126" y="340454"/>
                    <a:pt x="139841" y="341121"/>
                    <a:pt x="132316" y="337406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6" name="Google Shape;936;p7"/>
            <p:cNvSpPr/>
            <p:nvPr/>
          </p:nvSpPr>
          <p:spPr>
            <a:xfrm>
              <a:off x="2323859" y="1237315"/>
              <a:ext cx="82772" cy="112806"/>
            </a:xfrm>
            <a:custGeom>
              <a:avLst/>
              <a:gdLst/>
              <a:ahLst/>
              <a:cxnLst/>
              <a:rect l="l" t="t" r="r" b="b"/>
              <a:pathLst>
                <a:path w="82772" h="112806" extrusionOk="0">
                  <a:moveTo>
                    <a:pt x="0" y="90018"/>
                  </a:moveTo>
                  <a:cubicBezTo>
                    <a:pt x="0" y="90018"/>
                    <a:pt x="30004" y="119831"/>
                    <a:pt x="65532" y="111258"/>
                  </a:cubicBezTo>
                  <a:cubicBezTo>
                    <a:pt x="70580" y="107829"/>
                    <a:pt x="82772" y="38106"/>
                    <a:pt x="82772" y="38106"/>
                  </a:cubicBezTo>
                  <a:cubicBezTo>
                    <a:pt x="82772" y="38106"/>
                    <a:pt x="82772" y="-565"/>
                    <a:pt x="53149" y="6"/>
                  </a:cubicBezTo>
                  <a:cubicBezTo>
                    <a:pt x="23527" y="578"/>
                    <a:pt x="0" y="90018"/>
                    <a:pt x="0" y="9001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/>
                                        <p:tgtEl>
                                          <p:spTgt spid="6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6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6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p8"/>
          <p:cNvSpPr txBox="1">
            <a:spLocks noGrp="1"/>
          </p:cNvSpPr>
          <p:nvPr>
            <p:ph type="sldNum" sz="quarter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6</a:t>
            </a:fld>
            <a:endParaRPr dirty="0"/>
          </a:p>
        </p:txBody>
      </p:sp>
      <p:sp>
        <p:nvSpPr>
          <p:cNvPr id="943" name="Google Shape;943;p8"/>
          <p:cNvSpPr txBox="1"/>
          <p:nvPr/>
        </p:nvSpPr>
        <p:spPr>
          <a:xfrm>
            <a:off x="1573380" y="1431697"/>
            <a:ext cx="2591158" cy="692467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>
              <a:buSzPts val="1500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Parking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saturé</a:t>
            </a:r>
            <a:endParaRPr lang="ca-IT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algn="ctr">
              <a:buSzPts val="1500"/>
            </a:pPr>
            <a:endParaRPr sz="1500" b="1" i="0" u="none" strike="noStrike" cap="none" dirty="0">
              <a:solidFill>
                <a:schemeClr val="dk1"/>
              </a:solidFill>
              <a:latin typeface="Times New Roman" panose="02020603050405020304" pitchFamily="18" charset="0"/>
              <a:ea typeface="Lora"/>
              <a:cs typeface="Times New Roman" panose="02020603050405020304" pitchFamily="18" charset="0"/>
              <a:sym typeface="Lora"/>
            </a:endParaRPr>
          </a:p>
        </p:txBody>
      </p:sp>
      <p:pic>
        <p:nvPicPr>
          <p:cNvPr id="944" name="Google Shape;944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5285" y="1313296"/>
            <a:ext cx="515333" cy="1889527"/>
          </a:xfrm>
          <a:prstGeom prst="rect">
            <a:avLst/>
          </a:prstGeom>
          <a:noFill/>
          <a:ln>
            <a:noFill/>
          </a:ln>
        </p:spPr>
      </p:pic>
      <p:sp>
        <p:nvSpPr>
          <p:cNvPr id="946" name="Google Shape;946;p8"/>
          <p:cNvSpPr txBox="1"/>
          <p:nvPr/>
        </p:nvSpPr>
        <p:spPr>
          <a:xfrm>
            <a:off x="1543998" y="470904"/>
            <a:ext cx="2594997" cy="738633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>
              <a:buSzPts val="1500"/>
            </a:pP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Aucune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surveillance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automatisée</a:t>
            </a:r>
            <a:endParaRPr lang="en-US" b="1" i="0" u="none" strike="noStrike" cap="none" dirty="0">
              <a:solidFill>
                <a:schemeClr val="dk1"/>
              </a:solidFill>
              <a:latin typeface="Times New Roman" panose="02020603050405020304" pitchFamily="18" charset="0"/>
              <a:ea typeface="Lora"/>
              <a:cs typeface="Times New Roman" panose="02020603050405020304" pitchFamily="18" charset="0"/>
              <a:sym typeface="Lora"/>
            </a:endParaRPr>
          </a:p>
        </p:txBody>
      </p:sp>
      <p:grpSp>
        <p:nvGrpSpPr>
          <p:cNvPr id="947" name="Google Shape;947;p8"/>
          <p:cNvGrpSpPr/>
          <p:nvPr/>
        </p:nvGrpSpPr>
        <p:grpSpPr>
          <a:xfrm>
            <a:off x="4395079" y="552848"/>
            <a:ext cx="474365" cy="474372"/>
            <a:chOff x="1951075" y="2333250"/>
            <a:chExt cx="381200" cy="381175"/>
          </a:xfrm>
        </p:grpSpPr>
        <p:sp>
          <p:nvSpPr>
            <p:cNvPr id="948" name="Google Shape;948;p8"/>
            <p:cNvSpPr/>
            <p:nvPr/>
          </p:nvSpPr>
          <p:spPr>
            <a:xfrm>
              <a:off x="1951075" y="2333250"/>
              <a:ext cx="381200" cy="381175"/>
            </a:xfrm>
            <a:custGeom>
              <a:avLst/>
              <a:gdLst/>
              <a:ahLst/>
              <a:cxnLst/>
              <a:rect l="l" t="t" r="r" b="b"/>
              <a:pathLst>
                <a:path w="15248" h="15247" fill="none" extrusionOk="0">
                  <a:moveTo>
                    <a:pt x="7624" y="0"/>
                  </a:moveTo>
                  <a:lnTo>
                    <a:pt x="7624" y="0"/>
                  </a:lnTo>
                  <a:lnTo>
                    <a:pt x="7234" y="0"/>
                  </a:lnTo>
                  <a:lnTo>
                    <a:pt x="6845" y="49"/>
                  </a:lnTo>
                  <a:lnTo>
                    <a:pt x="6455" y="98"/>
                  </a:lnTo>
                  <a:lnTo>
                    <a:pt x="6090" y="147"/>
                  </a:lnTo>
                  <a:lnTo>
                    <a:pt x="5724" y="244"/>
                  </a:lnTo>
                  <a:lnTo>
                    <a:pt x="5359" y="341"/>
                  </a:lnTo>
                  <a:lnTo>
                    <a:pt x="4994" y="463"/>
                  </a:lnTo>
                  <a:lnTo>
                    <a:pt x="4653" y="609"/>
                  </a:lnTo>
                  <a:lnTo>
                    <a:pt x="4312" y="755"/>
                  </a:lnTo>
                  <a:lnTo>
                    <a:pt x="3995" y="926"/>
                  </a:lnTo>
                  <a:lnTo>
                    <a:pt x="3678" y="1096"/>
                  </a:lnTo>
                  <a:lnTo>
                    <a:pt x="3362" y="1291"/>
                  </a:lnTo>
                  <a:lnTo>
                    <a:pt x="3070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2" y="2241"/>
                  </a:lnTo>
                  <a:lnTo>
                    <a:pt x="1974" y="2509"/>
                  </a:lnTo>
                  <a:lnTo>
                    <a:pt x="1730" y="2777"/>
                  </a:lnTo>
                  <a:lnTo>
                    <a:pt x="1511" y="3069"/>
                  </a:lnTo>
                  <a:lnTo>
                    <a:pt x="1292" y="3361"/>
                  </a:lnTo>
                  <a:lnTo>
                    <a:pt x="1097" y="3678"/>
                  </a:lnTo>
                  <a:lnTo>
                    <a:pt x="926" y="3995"/>
                  </a:lnTo>
                  <a:lnTo>
                    <a:pt x="756" y="4311"/>
                  </a:lnTo>
                  <a:lnTo>
                    <a:pt x="610" y="4652"/>
                  </a:lnTo>
                  <a:lnTo>
                    <a:pt x="464" y="4993"/>
                  </a:lnTo>
                  <a:lnTo>
                    <a:pt x="342" y="5358"/>
                  </a:lnTo>
                  <a:lnTo>
                    <a:pt x="244" y="5724"/>
                  </a:lnTo>
                  <a:lnTo>
                    <a:pt x="147" y="6089"/>
                  </a:lnTo>
                  <a:lnTo>
                    <a:pt x="98" y="6454"/>
                  </a:lnTo>
                  <a:lnTo>
                    <a:pt x="50" y="6844"/>
                  </a:lnTo>
                  <a:lnTo>
                    <a:pt x="1" y="7234"/>
                  </a:lnTo>
                  <a:lnTo>
                    <a:pt x="1" y="7623"/>
                  </a:lnTo>
                  <a:lnTo>
                    <a:pt x="1" y="7623"/>
                  </a:lnTo>
                  <a:lnTo>
                    <a:pt x="1" y="8013"/>
                  </a:lnTo>
                  <a:lnTo>
                    <a:pt x="50" y="8403"/>
                  </a:lnTo>
                  <a:lnTo>
                    <a:pt x="98" y="8793"/>
                  </a:lnTo>
                  <a:lnTo>
                    <a:pt x="147" y="9158"/>
                  </a:lnTo>
                  <a:lnTo>
                    <a:pt x="244" y="9523"/>
                  </a:lnTo>
                  <a:lnTo>
                    <a:pt x="342" y="9889"/>
                  </a:lnTo>
                  <a:lnTo>
                    <a:pt x="464" y="10254"/>
                  </a:lnTo>
                  <a:lnTo>
                    <a:pt x="610" y="10595"/>
                  </a:lnTo>
                  <a:lnTo>
                    <a:pt x="756" y="10936"/>
                  </a:lnTo>
                  <a:lnTo>
                    <a:pt x="926" y="11252"/>
                  </a:lnTo>
                  <a:lnTo>
                    <a:pt x="1097" y="11569"/>
                  </a:lnTo>
                  <a:lnTo>
                    <a:pt x="1292" y="11886"/>
                  </a:lnTo>
                  <a:lnTo>
                    <a:pt x="1511" y="12178"/>
                  </a:lnTo>
                  <a:lnTo>
                    <a:pt x="1730" y="12470"/>
                  </a:lnTo>
                  <a:lnTo>
                    <a:pt x="1974" y="12738"/>
                  </a:lnTo>
                  <a:lnTo>
                    <a:pt x="2242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70" y="13737"/>
                  </a:lnTo>
                  <a:lnTo>
                    <a:pt x="3362" y="13956"/>
                  </a:lnTo>
                  <a:lnTo>
                    <a:pt x="3678" y="14151"/>
                  </a:lnTo>
                  <a:lnTo>
                    <a:pt x="3995" y="14321"/>
                  </a:lnTo>
                  <a:lnTo>
                    <a:pt x="4312" y="14492"/>
                  </a:lnTo>
                  <a:lnTo>
                    <a:pt x="4653" y="14638"/>
                  </a:lnTo>
                  <a:lnTo>
                    <a:pt x="4994" y="14784"/>
                  </a:lnTo>
                  <a:lnTo>
                    <a:pt x="5359" y="14906"/>
                  </a:lnTo>
                  <a:lnTo>
                    <a:pt x="5724" y="15003"/>
                  </a:lnTo>
                  <a:lnTo>
                    <a:pt x="6090" y="15100"/>
                  </a:lnTo>
                  <a:lnTo>
                    <a:pt x="6455" y="15149"/>
                  </a:lnTo>
                  <a:lnTo>
                    <a:pt x="6845" y="15198"/>
                  </a:lnTo>
                  <a:lnTo>
                    <a:pt x="7234" y="15247"/>
                  </a:lnTo>
                  <a:lnTo>
                    <a:pt x="7624" y="15247"/>
                  </a:lnTo>
                  <a:lnTo>
                    <a:pt x="7624" y="15247"/>
                  </a:lnTo>
                  <a:lnTo>
                    <a:pt x="8014" y="15247"/>
                  </a:lnTo>
                  <a:lnTo>
                    <a:pt x="8403" y="15198"/>
                  </a:lnTo>
                  <a:lnTo>
                    <a:pt x="8793" y="15149"/>
                  </a:lnTo>
                  <a:lnTo>
                    <a:pt x="9158" y="15100"/>
                  </a:lnTo>
                  <a:lnTo>
                    <a:pt x="9524" y="15003"/>
                  </a:lnTo>
                  <a:lnTo>
                    <a:pt x="9889" y="14906"/>
                  </a:lnTo>
                  <a:lnTo>
                    <a:pt x="10254" y="14784"/>
                  </a:lnTo>
                  <a:lnTo>
                    <a:pt x="10595" y="14638"/>
                  </a:lnTo>
                  <a:lnTo>
                    <a:pt x="10936" y="14492"/>
                  </a:lnTo>
                  <a:lnTo>
                    <a:pt x="11253" y="14321"/>
                  </a:lnTo>
                  <a:lnTo>
                    <a:pt x="11569" y="14151"/>
                  </a:lnTo>
                  <a:lnTo>
                    <a:pt x="11886" y="13956"/>
                  </a:lnTo>
                  <a:lnTo>
                    <a:pt x="12178" y="13737"/>
                  </a:lnTo>
                  <a:lnTo>
                    <a:pt x="12471" y="13517"/>
                  </a:lnTo>
                  <a:lnTo>
                    <a:pt x="12739" y="13274"/>
                  </a:lnTo>
                  <a:lnTo>
                    <a:pt x="13006" y="13006"/>
                  </a:lnTo>
                  <a:lnTo>
                    <a:pt x="13274" y="12738"/>
                  </a:lnTo>
                  <a:lnTo>
                    <a:pt x="13518" y="12470"/>
                  </a:lnTo>
                  <a:lnTo>
                    <a:pt x="13737" y="12178"/>
                  </a:lnTo>
                  <a:lnTo>
                    <a:pt x="13956" y="11886"/>
                  </a:lnTo>
                  <a:lnTo>
                    <a:pt x="14151" y="11569"/>
                  </a:lnTo>
                  <a:lnTo>
                    <a:pt x="14322" y="11252"/>
                  </a:lnTo>
                  <a:lnTo>
                    <a:pt x="14492" y="10936"/>
                  </a:lnTo>
                  <a:lnTo>
                    <a:pt x="14638" y="10595"/>
                  </a:lnTo>
                  <a:lnTo>
                    <a:pt x="14784" y="10254"/>
                  </a:lnTo>
                  <a:lnTo>
                    <a:pt x="14906" y="9889"/>
                  </a:lnTo>
                  <a:lnTo>
                    <a:pt x="15004" y="9523"/>
                  </a:lnTo>
                  <a:lnTo>
                    <a:pt x="15101" y="9158"/>
                  </a:lnTo>
                  <a:lnTo>
                    <a:pt x="15150" y="8793"/>
                  </a:lnTo>
                  <a:lnTo>
                    <a:pt x="15198" y="8403"/>
                  </a:lnTo>
                  <a:lnTo>
                    <a:pt x="15247" y="8013"/>
                  </a:lnTo>
                  <a:lnTo>
                    <a:pt x="15247" y="7623"/>
                  </a:lnTo>
                  <a:lnTo>
                    <a:pt x="15247" y="7623"/>
                  </a:lnTo>
                  <a:lnTo>
                    <a:pt x="15247" y="7234"/>
                  </a:lnTo>
                  <a:lnTo>
                    <a:pt x="15198" y="6844"/>
                  </a:lnTo>
                  <a:lnTo>
                    <a:pt x="15150" y="6454"/>
                  </a:lnTo>
                  <a:lnTo>
                    <a:pt x="15101" y="6089"/>
                  </a:lnTo>
                  <a:lnTo>
                    <a:pt x="15004" y="5724"/>
                  </a:lnTo>
                  <a:lnTo>
                    <a:pt x="14906" y="5358"/>
                  </a:lnTo>
                  <a:lnTo>
                    <a:pt x="14784" y="4993"/>
                  </a:lnTo>
                  <a:lnTo>
                    <a:pt x="14638" y="4652"/>
                  </a:lnTo>
                  <a:lnTo>
                    <a:pt x="14492" y="4311"/>
                  </a:lnTo>
                  <a:lnTo>
                    <a:pt x="14322" y="3995"/>
                  </a:lnTo>
                  <a:lnTo>
                    <a:pt x="14151" y="3678"/>
                  </a:lnTo>
                  <a:lnTo>
                    <a:pt x="13956" y="3361"/>
                  </a:lnTo>
                  <a:lnTo>
                    <a:pt x="13737" y="3069"/>
                  </a:lnTo>
                  <a:lnTo>
                    <a:pt x="13518" y="2777"/>
                  </a:lnTo>
                  <a:lnTo>
                    <a:pt x="13274" y="2509"/>
                  </a:lnTo>
                  <a:lnTo>
                    <a:pt x="13006" y="2241"/>
                  </a:lnTo>
                  <a:lnTo>
                    <a:pt x="12739" y="1973"/>
                  </a:lnTo>
                  <a:lnTo>
                    <a:pt x="12471" y="1730"/>
                  </a:lnTo>
                  <a:lnTo>
                    <a:pt x="12178" y="1510"/>
                  </a:lnTo>
                  <a:lnTo>
                    <a:pt x="11886" y="1291"/>
                  </a:lnTo>
                  <a:lnTo>
                    <a:pt x="11569" y="1096"/>
                  </a:lnTo>
                  <a:lnTo>
                    <a:pt x="11253" y="926"/>
                  </a:lnTo>
                  <a:lnTo>
                    <a:pt x="10936" y="755"/>
                  </a:lnTo>
                  <a:lnTo>
                    <a:pt x="10595" y="609"/>
                  </a:lnTo>
                  <a:lnTo>
                    <a:pt x="10254" y="463"/>
                  </a:lnTo>
                  <a:lnTo>
                    <a:pt x="9889" y="341"/>
                  </a:lnTo>
                  <a:lnTo>
                    <a:pt x="9524" y="244"/>
                  </a:lnTo>
                  <a:lnTo>
                    <a:pt x="9158" y="147"/>
                  </a:lnTo>
                  <a:lnTo>
                    <a:pt x="8793" y="98"/>
                  </a:lnTo>
                  <a:lnTo>
                    <a:pt x="8403" y="49"/>
                  </a:lnTo>
                  <a:lnTo>
                    <a:pt x="8014" y="0"/>
                  </a:lnTo>
                  <a:lnTo>
                    <a:pt x="7624" y="0"/>
                  </a:lnTo>
                  <a:lnTo>
                    <a:pt x="7624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9" name="Google Shape;949;p8"/>
            <p:cNvSpPr/>
            <p:nvPr/>
          </p:nvSpPr>
          <p:spPr>
            <a:xfrm>
              <a:off x="2197675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7" y="0"/>
                  </a:move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0" name="Google Shape;950;p8"/>
            <p:cNvSpPr/>
            <p:nvPr/>
          </p:nvSpPr>
          <p:spPr>
            <a:xfrm>
              <a:off x="2041800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1" name="Google Shape;951;p8"/>
            <p:cNvSpPr/>
            <p:nvPr/>
          </p:nvSpPr>
          <p:spPr>
            <a:xfrm>
              <a:off x="2041800" y="2584100"/>
              <a:ext cx="199750" cy="41425"/>
            </a:xfrm>
            <a:custGeom>
              <a:avLst/>
              <a:gdLst/>
              <a:ahLst/>
              <a:cxnLst/>
              <a:rect l="l" t="t" r="r" b="b"/>
              <a:pathLst>
                <a:path w="7990" h="1657" fill="none" extrusionOk="0">
                  <a:moveTo>
                    <a:pt x="1" y="1657"/>
                  </a:moveTo>
                  <a:lnTo>
                    <a:pt x="1" y="1657"/>
                  </a:lnTo>
                  <a:lnTo>
                    <a:pt x="415" y="1291"/>
                  </a:lnTo>
                  <a:lnTo>
                    <a:pt x="853" y="950"/>
                  </a:lnTo>
                  <a:lnTo>
                    <a:pt x="1340" y="683"/>
                  </a:lnTo>
                  <a:lnTo>
                    <a:pt x="1827" y="439"/>
                  </a:lnTo>
                  <a:lnTo>
                    <a:pt x="2363" y="244"/>
                  </a:lnTo>
                  <a:lnTo>
                    <a:pt x="2875" y="122"/>
                  </a:lnTo>
                  <a:lnTo>
                    <a:pt x="3435" y="49"/>
                  </a:lnTo>
                  <a:lnTo>
                    <a:pt x="3995" y="1"/>
                  </a:lnTo>
                  <a:lnTo>
                    <a:pt x="3995" y="1"/>
                  </a:lnTo>
                  <a:lnTo>
                    <a:pt x="4555" y="49"/>
                  </a:lnTo>
                  <a:lnTo>
                    <a:pt x="5115" y="122"/>
                  </a:lnTo>
                  <a:lnTo>
                    <a:pt x="5627" y="244"/>
                  </a:lnTo>
                  <a:lnTo>
                    <a:pt x="6163" y="439"/>
                  </a:lnTo>
                  <a:lnTo>
                    <a:pt x="6650" y="683"/>
                  </a:lnTo>
                  <a:lnTo>
                    <a:pt x="7137" y="950"/>
                  </a:lnTo>
                  <a:lnTo>
                    <a:pt x="7575" y="1291"/>
                  </a:lnTo>
                  <a:lnTo>
                    <a:pt x="7989" y="1657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76" name="Google Shape;976;p8"/>
          <p:cNvSpPr txBox="1"/>
          <p:nvPr/>
        </p:nvSpPr>
        <p:spPr>
          <a:xfrm>
            <a:off x="1595831" y="2327613"/>
            <a:ext cx="2594996" cy="738633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>
              <a:buSzPts val="1500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Gestion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manuelle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et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inefficace</a:t>
            </a:r>
            <a:endParaRPr b="1" i="0" u="none" strike="noStrike" cap="none" dirty="0">
              <a:solidFill>
                <a:schemeClr val="dk1"/>
              </a:solidFill>
              <a:latin typeface="Times New Roman" panose="02020603050405020304" pitchFamily="18" charset="0"/>
              <a:ea typeface="Lora"/>
              <a:cs typeface="Times New Roman" panose="02020603050405020304" pitchFamily="18" charset="0"/>
              <a:sym typeface="Lora"/>
            </a:endParaRPr>
          </a:p>
        </p:txBody>
      </p:sp>
      <p:grpSp>
        <p:nvGrpSpPr>
          <p:cNvPr id="983" name="Google Shape;983;p8"/>
          <p:cNvGrpSpPr/>
          <p:nvPr/>
        </p:nvGrpSpPr>
        <p:grpSpPr>
          <a:xfrm>
            <a:off x="6054394" y="351745"/>
            <a:ext cx="624369" cy="666045"/>
            <a:chOff x="6506504" y="937343"/>
            <a:chExt cx="744272" cy="793950"/>
          </a:xfrm>
        </p:grpSpPr>
        <p:sp>
          <p:nvSpPr>
            <p:cNvPr id="984" name="Google Shape;984;p8"/>
            <p:cNvSpPr/>
            <p:nvPr/>
          </p:nvSpPr>
          <p:spPr>
            <a:xfrm>
              <a:off x="6666683" y="1079385"/>
              <a:ext cx="422268" cy="171940"/>
            </a:xfrm>
            <a:custGeom>
              <a:avLst/>
              <a:gdLst/>
              <a:ahLst/>
              <a:cxnLst/>
              <a:rect l="l" t="t" r="r" b="b"/>
              <a:pathLst>
                <a:path w="2085276" h="859701" extrusionOk="0">
                  <a:moveTo>
                    <a:pt x="2085276" y="859701"/>
                  </a:moveTo>
                  <a:cubicBezTo>
                    <a:pt x="2064893" y="746925"/>
                    <a:pt x="2027047" y="641516"/>
                    <a:pt x="1974723" y="545821"/>
                  </a:cubicBezTo>
                  <a:lnTo>
                    <a:pt x="1952816" y="507721"/>
                  </a:lnTo>
                  <a:cubicBezTo>
                    <a:pt x="1535303" y="-176492"/>
                    <a:pt x="577914" y="-161950"/>
                    <a:pt x="140271" y="507721"/>
                  </a:cubicBezTo>
                  <a:lnTo>
                    <a:pt x="116523" y="545821"/>
                  </a:lnTo>
                  <a:cubicBezTo>
                    <a:pt x="57721" y="643421"/>
                    <a:pt x="18098" y="749783"/>
                    <a:pt x="0" y="859701"/>
                  </a:cubicBezTo>
                  <a:lnTo>
                    <a:pt x="2085276" y="859701"/>
                  </a:lnTo>
                  <a:close/>
                </a:path>
              </a:pathLst>
            </a:custGeom>
            <a:solidFill>
              <a:srgbClr val="0091EA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5" name="Google Shape;985;p8"/>
            <p:cNvSpPr/>
            <p:nvPr/>
          </p:nvSpPr>
          <p:spPr>
            <a:xfrm>
              <a:off x="6664423" y="1259933"/>
              <a:ext cx="427985" cy="171450"/>
            </a:xfrm>
            <a:custGeom>
              <a:avLst/>
              <a:gdLst/>
              <a:ahLst/>
              <a:cxnLst/>
              <a:rect l="l" t="t" r="r" b="b"/>
              <a:pathLst>
                <a:path w="2113506" h="857250" extrusionOk="0">
                  <a:moveTo>
                    <a:pt x="3910" y="178753"/>
                  </a:moveTo>
                  <a:cubicBezTo>
                    <a:pt x="22706" y="451485"/>
                    <a:pt x="153833" y="652844"/>
                    <a:pt x="287056" y="857250"/>
                  </a:cubicBezTo>
                  <a:lnTo>
                    <a:pt x="1834170" y="857250"/>
                  </a:lnTo>
                  <a:cubicBezTo>
                    <a:pt x="1971457" y="654495"/>
                    <a:pt x="2109316" y="461137"/>
                    <a:pt x="2113316" y="178753"/>
                  </a:cubicBezTo>
                  <a:lnTo>
                    <a:pt x="2113507" y="140653"/>
                  </a:lnTo>
                  <a:cubicBezTo>
                    <a:pt x="2112935" y="92710"/>
                    <a:pt x="2109125" y="45784"/>
                    <a:pt x="2102585" y="0"/>
                  </a:cubicBezTo>
                  <a:lnTo>
                    <a:pt x="5815" y="0"/>
                  </a:lnTo>
                  <a:cubicBezTo>
                    <a:pt x="-1170" y="58991"/>
                    <a:pt x="-1932" y="118872"/>
                    <a:pt x="3910" y="178753"/>
                  </a:cubicBezTo>
                  <a:close/>
                </a:path>
              </a:pathLst>
            </a:custGeom>
            <a:solidFill>
              <a:srgbClr val="0053A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6" name="Google Shape;986;p8"/>
            <p:cNvSpPr/>
            <p:nvPr/>
          </p:nvSpPr>
          <p:spPr>
            <a:xfrm>
              <a:off x="6727642" y="1439988"/>
              <a:ext cx="303068" cy="171348"/>
            </a:xfrm>
            <a:custGeom>
              <a:avLst/>
              <a:gdLst/>
              <a:ahLst/>
              <a:cxnLst/>
              <a:rect l="l" t="t" r="r" b="b"/>
              <a:pathLst>
                <a:path w="1496631" h="856741" extrusionOk="0">
                  <a:moveTo>
                    <a:pt x="0" y="0"/>
                  </a:moveTo>
                  <a:cubicBezTo>
                    <a:pt x="63500" y="97853"/>
                    <a:pt x="125984" y="197485"/>
                    <a:pt x="175451" y="306896"/>
                  </a:cubicBezTo>
                  <a:lnTo>
                    <a:pt x="191071" y="344996"/>
                  </a:lnTo>
                  <a:cubicBezTo>
                    <a:pt x="230060" y="445262"/>
                    <a:pt x="254762" y="554419"/>
                    <a:pt x="254762" y="679895"/>
                  </a:cubicBezTo>
                  <a:cubicBezTo>
                    <a:pt x="254762" y="777558"/>
                    <a:pt x="333946" y="856742"/>
                    <a:pt x="431610" y="856742"/>
                  </a:cubicBezTo>
                  <a:lnTo>
                    <a:pt x="1080960" y="856742"/>
                  </a:lnTo>
                  <a:cubicBezTo>
                    <a:pt x="1189609" y="856488"/>
                    <a:pt x="1267206" y="763143"/>
                    <a:pt x="1257808" y="656653"/>
                  </a:cubicBezTo>
                  <a:cubicBezTo>
                    <a:pt x="1257808" y="539178"/>
                    <a:pt x="1277874" y="437261"/>
                    <a:pt x="1310259" y="344996"/>
                  </a:cubicBezTo>
                  <a:lnTo>
                    <a:pt x="1324483" y="306896"/>
                  </a:lnTo>
                  <a:cubicBezTo>
                    <a:pt x="1370775" y="194501"/>
                    <a:pt x="1432687" y="95567"/>
                    <a:pt x="149663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607D8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87" name="Google Shape;987;p8"/>
            <p:cNvGrpSpPr/>
            <p:nvPr/>
          </p:nvGrpSpPr>
          <p:grpSpPr>
            <a:xfrm>
              <a:off x="6506504" y="937343"/>
              <a:ext cx="744272" cy="793950"/>
              <a:chOff x="6565437" y="1588001"/>
              <a:chExt cx="744272" cy="793950"/>
            </a:xfrm>
          </p:grpSpPr>
          <p:sp>
            <p:nvSpPr>
              <p:cNvPr id="988" name="Google Shape;988;p8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rgbClr val="607D8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63238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rgbClr val="7030A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9" name="Google Shape;989;p8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rgbClr val="607D8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63238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rgbClr val="7030A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0" name="Google Shape;990;p8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rgbClr val="607D8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63238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rgbClr val="7030A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1" name="Google Shape;991;p8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rgbClr val="607D8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63238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rgbClr val="7030A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2" name="Google Shape;992;p8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rgbClr val="607D8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63238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rgbClr val="7030A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3" name="Google Shape;993;p8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rgbClr val="607D8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63238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rgbClr val="7030A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4" name="Google Shape;994;p8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rgbClr val="607D8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63238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rgbClr val="7030A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5" name="Google Shape;995;p8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rgbClr val="607D8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63238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rgbClr val="7030A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6" name="Google Shape;996;p8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rgbClr val="607D8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63238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rgbClr val="7030A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7" name="Google Shape;997;p8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rgbClr val="607D8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63238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rgbClr val="7030A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999" name="Google Shape;999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94149" y="1764301"/>
            <a:ext cx="1188252" cy="1188251"/>
          </a:xfrm>
          <a:prstGeom prst="rect">
            <a:avLst/>
          </a:prstGeom>
          <a:noFill/>
          <a:ln>
            <a:noFill/>
          </a:ln>
        </p:spPr>
      </p:pic>
      <p:sp>
        <p:nvSpPr>
          <p:cNvPr id="1001" name="Google Shape;1001;p8"/>
          <p:cNvSpPr/>
          <p:nvPr/>
        </p:nvSpPr>
        <p:spPr>
          <a:xfrm>
            <a:off x="5079172" y="2365399"/>
            <a:ext cx="1390130" cy="412702"/>
          </a:xfrm>
          <a:custGeom>
            <a:avLst/>
            <a:gdLst/>
            <a:ahLst/>
            <a:cxnLst/>
            <a:rect l="l" t="t" r="r" b="b"/>
            <a:pathLst>
              <a:path w="2821" h="2122" extrusionOk="0">
                <a:moveTo>
                  <a:pt x="1761" y="1"/>
                </a:moveTo>
                <a:lnTo>
                  <a:pt x="1400" y="361"/>
                </a:lnTo>
                <a:lnTo>
                  <a:pt x="1847" y="808"/>
                </a:lnTo>
                <a:lnTo>
                  <a:pt x="1" y="808"/>
                </a:lnTo>
                <a:lnTo>
                  <a:pt x="1" y="1321"/>
                </a:lnTo>
                <a:lnTo>
                  <a:pt x="1847" y="1321"/>
                </a:lnTo>
                <a:lnTo>
                  <a:pt x="1400" y="1768"/>
                </a:lnTo>
                <a:lnTo>
                  <a:pt x="1761" y="2121"/>
                </a:lnTo>
                <a:lnTo>
                  <a:pt x="2821" y="1061"/>
                </a:lnTo>
                <a:lnTo>
                  <a:pt x="1761" y="1"/>
                </a:lnTo>
                <a:close/>
              </a:path>
            </a:pathLst>
          </a:custGeom>
          <a:noFill/>
          <a:ln w="9525" cap="flat" cmpd="sng">
            <a:solidFill>
              <a:srgbClr val="869F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2" name="Google Shape;1002;p8"/>
          <p:cNvSpPr/>
          <p:nvPr/>
        </p:nvSpPr>
        <p:spPr>
          <a:xfrm rot="5400000">
            <a:off x="2738739" y="1247735"/>
            <a:ext cx="226083" cy="93189"/>
          </a:xfrm>
          <a:custGeom>
            <a:avLst/>
            <a:gdLst/>
            <a:ahLst/>
            <a:cxnLst/>
            <a:rect l="l" t="t" r="r" b="b"/>
            <a:pathLst>
              <a:path w="2821" h="2122" extrusionOk="0">
                <a:moveTo>
                  <a:pt x="1761" y="1"/>
                </a:moveTo>
                <a:lnTo>
                  <a:pt x="1400" y="361"/>
                </a:lnTo>
                <a:lnTo>
                  <a:pt x="1847" y="808"/>
                </a:lnTo>
                <a:lnTo>
                  <a:pt x="1" y="808"/>
                </a:lnTo>
                <a:lnTo>
                  <a:pt x="1" y="1321"/>
                </a:lnTo>
                <a:lnTo>
                  <a:pt x="1847" y="1321"/>
                </a:lnTo>
                <a:lnTo>
                  <a:pt x="1400" y="1768"/>
                </a:lnTo>
                <a:lnTo>
                  <a:pt x="1761" y="2121"/>
                </a:lnTo>
                <a:lnTo>
                  <a:pt x="2821" y="1061"/>
                </a:lnTo>
                <a:lnTo>
                  <a:pt x="1761" y="1"/>
                </a:lnTo>
                <a:close/>
              </a:path>
            </a:pathLst>
          </a:custGeom>
          <a:noFill/>
          <a:ln w="9525" cap="flat" cmpd="sng">
            <a:solidFill>
              <a:srgbClr val="869F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1" name="Google Shape;1061;p8"/>
          <p:cNvSpPr txBox="1"/>
          <p:nvPr/>
        </p:nvSpPr>
        <p:spPr>
          <a:xfrm>
            <a:off x="1605923" y="3242803"/>
            <a:ext cx="2584904" cy="707856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>
              <a:buSzPts val="1500"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Tensions entre </a:t>
            </a:r>
            <a:r>
              <a:rPr 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employés</a:t>
            </a:r>
            <a:endParaRPr lang="ca-IT" sz="1500" b="1" dirty="0">
              <a:solidFill>
                <a:schemeClr val="dk1"/>
              </a:solidFill>
              <a:latin typeface="Times New Roman" panose="02020603050405020304" pitchFamily="18" charset="0"/>
              <a:ea typeface="Lora"/>
              <a:cs typeface="Times New Roman" panose="02020603050405020304" pitchFamily="18" charset="0"/>
              <a:sym typeface="Lora"/>
            </a:endParaRPr>
          </a:p>
          <a:p>
            <a:pPr lvl="0" algn="ctr">
              <a:buSzPts val="1500"/>
            </a:pPr>
            <a:endParaRPr b="1" i="0" u="none" strike="noStrike" cap="none" dirty="0">
              <a:solidFill>
                <a:schemeClr val="dk1"/>
              </a:solidFill>
              <a:latin typeface="Times New Roman" panose="02020603050405020304" pitchFamily="18" charset="0"/>
              <a:ea typeface="Lora"/>
              <a:cs typeface="Times New Roman" panose="02020603050405020304" pitchFamily="18" charset="0"/>
              <a:sym typeface="Lora"/>
            </a:endParaRPr>
          </a:p>
        </p:txBody>
      </p:sp>
      <p:sp>
        <p:nvSpPr>
          <p:cNvPr id="1063" name="Google Shape;1063;p8"/>
          <p:cNvSpPr txBox="1"/>
          <p:nvPr/>
        </p:nvSpPr>
        <p:spPr>
          <a:xfrm>
            <a:off x="6483420" y="2952552"/>
            <a:ext cx="13176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buSzPts val="1400"/>
            </a:pP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employé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(e)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sz="14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Source Sans Pro"/>
              <a:cs typeface="Times New Roman" panose="02020603050405020304" pitchFamily="18" charset="0"/>
              <a:sym typeface="Source Sans Pro"/>
            </a:endParaRPr>
          </a:p>
        </p:txBody>
      </p:sp>
      <p:cxnSp>
        <p:nvCxnSpPr>
          <p:cNvPr id="1072" name="Google Shape;1072;p8"/>
          <p:cNvCxnSpPr/>
          <p:nvPr/>
        </p:nvCxnSpPr>
        <p:spPr>
          <a:xfrm>
            <a:off x="5246400" y="546687"/>
            <a:ext cx="3897600" cy="10800"/>
          </a:xfrm>
          <a:prstGeom prst="straightConnector1">
            <a:avLst/>
          </a:prstGeom>
          <a:noFill/>
          <a:ln w="9525" cap="flat" cmpd="sng">
            <a:solidFill>
              <a:srgbClr val="B1B4C4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052" name="Picture 4" descr="illustration d'icône de sécurité de confiance. icône de bouclier avec  coche. icône liée à la sécurité. style d'icône de ligne. conception de  vecteur simple modifiable 17740970 Art vectoriel chez Vecteezy">
            <a:extLst>
              <a:ext uri="{FF2B5EF4-FFF2-40B4-BE49-F238E27FC236}">
                <a16:creationId xmlns:a16="http://schemas.microsoft.com/office/drawing/2014/main" id="{64D239CD-41CB-2C32-6797-8C0F7F740A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4687" y="1502537"/>
            <a:ext cx="806955" cy="536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CEC38C3-3F3E-EDD9-E7C1-7B488D3A67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43756" y="3352987"/>
            <a:ext cx="568820" cy="571845"/>
          </a:xfrm>
          <a:prstGeom prst="rect">
            <a:avLst/>
          </a:prstGeom>
        </p:spPr>
      </p:pic>
      <p:pic>
        <p:nvPicPr>
          <p:cNvPr id="2056" name="Picture 8" descr="icône de gestion des risques 10918791 Art vectoriel chez Vecteezy">
            <a:extLst>
              <a:ext uri="{FF2B5EF4-FFF2-40B4-BE49-F238E27FC236}">
                <a16:creationId xmlns:a16="http://schemas.microsoft.com/office/drawing/2014/main" id="{CB7CCEAE-F146-300D-32D2-8B6EBAFA7E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1814" y="2371799"/>
            <a:ext cx="412703" cy="440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1061;p8">
            <a:extLst>
              <a:ext uri="{FF2B5EF4-FFF2-40B4-BE49-F238E27FC236}">
                <a16:creationId xmlns:a16="http://schemas.microsoft.com/office/drawing/2014/main" id="{13F1BE46-2903-70AD-C782-94AA41F64196}"/>
              </a:ext>
            </a:extLst>
          </p:cNvPr>
          <p:cNvSpPr txBox="1"/>
          <p:nvPr/>
        </p:nvSpPr>
        <p:spPr>
          <a:xfrm>
            <a:off x="1585017" y="4142604"/>
            <a:ext cx="2594996" cy="738633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>
              <a:buSzPts val="1500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Temps perdu</a:t>
            </a:r>
            <a:r>
              <a:rPr lang="ca-IT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pour stationner</a:t>
            </a:r>
            <a:endParaRPr b="1" i="0" u="none" strike="noStrike" cap="none" dirty="0">
              <a:solidFill>
                <a:schemeClr val="dk1"/>
              </a:solidFill>
              <a:latin typeface="Times New Roman" panose="02020603050405020304" pitchFamily="18" charset="0"/>
              <a:ea typeface="Lora"/>
              <a:cs typeface="Times New Roman" panose="02020603050405020304" pitchFamily="18" charset="0"/>
              <a:sym typeface="Lora"/>
            </a:endParaRPr>
          </a:p>
        </p:txBody>
      </p:sp>
      <p:pic>
        <p:nvPicPr>
          <p:cNvPr id="2060" name="Picture 12" descr="Temps - Icônes heure et date gratuites">
            <a:extLst>
              <a:ext uri="{FF2B5EF4-FFF2-40B4-BE49-F238E27FC236}">
                <a16:creationId xmlns:a16="http://schemas.microsoft.com/office/drawing/2014/main" id="{6A73C67E-7877-07B2-3190-F5552FDB2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756" y="4181031"/>
            <a:ext cx="568820" cy="568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Google Shape;1002;p8">
            <a:extLst>
              <a:ext uri="{FF2B5EF4-FFF2-40B4-BE49-F238E27FC236}">
                <a16:creationId xmlns:a16="http://schemas.microsoft.com/office/drawing/2014/main" id="{381E93BF-91A7-DFAC-91C3-3D4D79EF256D}"/>
              </a:ext>
            </a:extLst>
          </p:cNvPr>
          <p:cNvSpPr/>
          <p:nvPr/>
        </p:nvSpPr>
        <p:spPr>
          <a:xfrm rot="5400000">
            <a:off x="2769474" y="2171996"/>
            <a:ext cx="226083" cy="93189"/>
          </a:xfrm>
          <a:custGeom>
            <a:avLst/>
            <a:gdLst/>
            <a:ahLst/>
            <a:cxnLst/>
            <a:rect l="l" t="t" r="r" b="b"/>
            <a:pathLst>
              <a:path w="2821" h="2122" extrusionOk="0">
                <a:moveTo>
                  <a:pt x="1761" y="1"/>
                </a:moveTo>
                <a:lnTo>
                  <a:pt x="1400" y="361"/>
                </a:lnTo>
                <a:lnTo>
                  <a:pt x="1847" y="808"/>
                </a:lnTo>
                <a:lnTo>
                  <a:pt x="1" y="808"/>
                </a:lnTo>
                <a:lnTo>
                  <a:pt x="1" y="1321"/>
                </a:lnTo>
                <a:lnTo>
                  <a:pt x="1847" y="1321"/>
                </a:lnTo>
                <a:lnTo>
                  <a:pt x="1400" y="1768"/>
                </a:lnTo>
                <a:lnTo>
                  <a:pt x="1761" y="2121"/>
                </a:lnTo>
                <a:lnTo>
                  <a:pt x="2821" y="1061"/>
                </a:lnTo>
                <a:lnTo>
                  <a:pt x="1761" y="1"/>
                </a:lnTo>
                <a:close/>
              </a:path>
            </a:pathLst>
          </a:custGeom>
          <a:noFill/>
          <a:ln w="9525" cap="flat" cmpd="sng">
            <a:solidFill>
              <a:srgbClr val="869F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1002;p8">
            <a:extLst>
              <a:ext uri="{FF2B5EF4-FFF2-40B4-BE49-F238E27FC236}">
                <a16:creationId xmlns:a16="http://schemas.microsoft.com/office/drawing/2014/main" id="{C2634C53-5D03-6074-FA5C-08FB64B2D747}"/>
              </a:ext>
            </a:extLst>
          </p:cNvPr>
          <p:cNvSpPr/>
          <p:nvPr/>
        </p:nvSpPr>
        <p:spPr>
          <a:xfrm rot="5400000">
            <a:off x="2777837" y="3083167"/>
            <a:ext cx="226083" cy="93189"/>
          </a:xfrm>
          <a:custGeom>
            <a:avLst/>
            <a:gdLst/>
            <a:ahLst/>
            <a:cxnLst/>
            <a:rect l="l" t="t" r="r" b="b"/>
            <a:pathLst>
              <a:path w="2821" h="2122" extrusionOk="0">
                <a:moveTo>
                  <a:pt x="1761" y="1"/>
                </a:moveTo>
                <a:lnTo>
                  <a:pt x="1400" y="361"/>
                </a:lnTo>
                <a:lnTo>
                  <a:pt x="1847" y="808"/>
                </a:lnTo>
                <a:lnTo>
                  <a:pt x="1" y="808"/>
                </a:lnTo>
                <a:lnTo>
                  <a:pt x="1" y="1321"/>
                </a:lnTo>
                <a:lnTo>
                  <a:pt x="1847" y="1321"/>
                </a:lnTo>
                <a:lnTo>
                  <a:pt x="1400" y="1768"/>
                </a:lnTo>
                <a:lnTo>
                  <a:pt x="1761" y="2121"/>
                </a:lnTo>
                <a:lnTo>
                  <a:pt x="2821" y="1061"/>
                </a:lnTo>
                <a:lnTo>
                  <a:pt x="1761" y="1"/>
                </a:lnTo>
                <a:close/>
              </a:path>
            </a:pathLst>
          </a:custGeom>
          <a:noFill/>
          <a:ln w="9525" cap="flat" cmpd="sng">
            <a:solidFill>
              <a:srgbClr val="869F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002;p8">
            <a:extLst>
              <a:ext uri="{FF2B5EF4-FFF2-40B4-BE49-F238E27FC236}">
                <a16:creationId xmlns:a16="http://schemas.microsoft.com/office/drawing/2014/main" id="{2526BE9A-844D-1088-F467-E7E546AD5644}"/>
              </a:ext>
            </a:extLst>
          </p:cNvPr>
          <p:cNvSpPr/>
          <p:nvPr/>
        </p:nvSpPr>
        <p:spPr>
          <a:xfrm rot="5400000">
            <a:off x="2769474" y="3970939"/>
            <a:ext cx="226083" cy="93189"/>
          </a:xfrm>
          <a:custGeom>
            <a:avLst/>
            <a:gdLst/>
            <a:ahLst/>
            <a:cxnLst/>
            <a:rect l="l" t="t" r="r" b="b"/>
            <a:pathLst>
              <a:path w="2821" h="2122" extrusionOk="0">
                <a:moveTo>
                  <a:pt x="1761" y="1"/>
                </a:moveTo>
                <a:lnTo>
                  <a:pt x="1400" y="361"/>
                </a:lnTo>
                <a:lnTo>
                  <a:pt x="1847" y="808"/>
                </a:lnTo>
                <a:lnTo>
                  <a:pt x="1" y="808"/>
                </a:lnTo>
                <a:lnTo>
                  <a:pt x="1" y="1321"/>
                </a:lnTo>
                <a:lnTo>
                  <a:pt x="1847" y="1321"/>
                </a:lnTo>
                <a:lnTo>
                  <a:pt x="1400" y="1768"/>
                </a:lnTo>
                <a:lnTo>
                  <a:pt x="1761" y="2121"/>
                </a:lnTo>
                <a:lnTo>
                  <a:pt x="2821" y="1061"/>
                </a:lnTo>
                <a:lnTo>
                  <a:pt x="1761" y="1"/>
                </a:lnTo>
                <a:close/>
              </a:path>
            </a:pathLst>
          </a:custGeom>
          <a:noFill/>
          <a:ln w="9525" cap="flat" cmpd="sng">
            <a:solidFill>
              <a:srgbClr val="869F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074;p8">
            <a:extLst>
              <a:ext uri="{FF2B5EF4-FFF2-40B4-BE49-F238E27FC236}">
                <a16:creationId xmlns:a16="http://schemas.microsoft.com/office/drawing/2014/main" id="{DF6215F9-0FD2-BFE0-1C52-F329882E8FE0}"/>
              </a:ext>
            </a:extLst>
          </p:cNvPr>
          <p:cNvSpPr txBox="1"/>
          <p:nvPr/>
        </p:nvSpPr>
        <p:spPr>
          <a:xfrm>
            <a:off x="1461000" y="401604"/>
            <a:ext cx="5734200" cy="4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" sz="3000" b="1" i="0" u="none" strike="noStrike" cap="none" dirty="0">
                <a:solidFill>
                  <a:srgbClr val="7030A0"/>
                </a:solidFill>
                <a:latin typeface="Times New Roman" panose="02020603050405020304" pitchFamily="18" charset="0"/>
                <a:ea typeface="Lora"/>
                <a:cs typeface="Times New Roman" panose="02020603050405020304" pitchFamily="18" charset="0"/>
                <a:sym typeface="Lora"/>
              </a:rPr>
              <a:t>Problématique</a:t>
            </a:r>
            <a:r>
              <a:rPr lang="en" sz="3000" b="1" i="0" u="none" strike="noStrike" cap="none" dirty="0">
                <a:solidFill>
                  <a:schemeClr val="accent1"/>
                </a:solidFill>
                <a:latin typeface="Times New Roman" panose="02020603050405020304" pitchFamily="18" charset="0"/>
                <a:ea typeface="Lora"/>
                <a:cs typeface="Times New Roman" panose="02020603050405020304" pitchFamily="18" charset="0"/>
                <a:sym typeface="Lora"/>
              </a:rPr>
              <a:t> </a:t>
            </a:r>
            <a:r>
              <a:rPr lang="en" sz="3000" b="1" i="0" u="none" strike="noStrike" cap="none" dirty="0">
                <a:solidFill>
                  <a:srgbClr val="7030A0"/>
                </a:solidFill>
                <a:latin typeface="Times New Roman" panose="02020603050405020304" pitchFamily="18" charset="0"/>
                <a:ea typeface="Lora"/>
                <a:cs typeface="Times New Roman" panose="02020603050405020304" pitchFamily="18" charset="0"/>
                <a:sym typeface="Lora"/>
              </a:rPr>
              <a:t>(1/2)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endParaRPr lang="en-US" sz="3000" b="1" i="0" u="none" strike="noStrike" cap="none" dirty="0">
              <a:solidFill>
                <a:schemeClr val="accent1"/>
              </a:solidFill>
              <a:latin typeface="Times New Roman" panose="02020603050405020304" pitchFamily="18" charset="0"/>
              <a:ea typeface="Lora"/>
              <a:cs typeface="Times New Roman" panose="02020603050405020304" pitchFamily="18" charset="0"/>
              <a:sym typeface="Lor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endParaRPr lang="en-US" sz="3000" b="1" i="0" u="none" strike="noStrike" cap="none" dirty="0">
              <a:solidFill>
                <a:srgbClr val="0091EA"/>
              </a:solidFill>
              <a:latin typeface="Times New Roman" panose="02020603050405020304" pitchFamily="18" charset="0"/>
              <a:ea typeface="Lora"/>
              <a:cs typeface="Times New Roman" panose="02020603050405020304" pitchFamily="18" charset="0"/>
              <a:sym typeface="Lora"/>
            </a:endParaRPr>
          </a:p>
        </p:txBody>
      </p:sp>
      <p:sp>
        <p:nvSpPr>
          <p:cNvPr id="14" name="Google Shape;1073;p8">
            <a:extLst>
              <a:ext uri="{FF2B5EF4-FFF2-40B4-BE49-F238E27FC236}">
                <a16:creationId xmlns:a16="http://schemas.microsoft.com/office/drawing/2014/main" id="{4BF792A5-930F-8B78-32EB-428B88F46040}"/>
              </a:ext>
            </a:extLst>
          </p:cNvPr>
          <p:cNvSpPr/>
          <p:nvPr/>
        </p:nvSpPr>
        <p:spPr>
          <a:xfrm>
            <a:off x="852918" y="42052"/>
            <a:ext cx="393600" cy="393600"/>
          </a:xfrm>
          <a:prstGeom prst="ellipse">
            <a:avLst/>
          </a:prstGeom>
          <a:solidFill>
            <a:srgbClr val="0091EA"/>
          </a:solidFill>
          <a:ln w="9525" cap="flat" cmpd="sng">
            <a:solidFill>
              <a:srgbClr val="607D8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7030A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70BAE0D-73A4-BB0C-F510-1C2ECB810FF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258196" y="130232"/>
            <a:ext cx="1554615" cy="1920406"/>
          </a:xfrm>
          <a:prstGeom prst="rect">
            <a:avLst/>
          </a:prstGeom>
        </p:spPr>
      </p:pic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0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9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9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10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9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9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9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0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7" name="Google Shape;1207;p10"/>
          <p:cNvSpPr txBox="1">
            <a:spLocks noGrp="1"/>
          </p:cNvSpPr>
          <p:nvPr>
            <p:ph type="ctrTitle"/>
          </p:nvPr>
        </p:nvSpPr>
        <p:spPr>
          <a:xfrm>
            <a:off x="800432" y="2121288"/>
            <a:ext cx="806893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ca-IT" sz="2400" dirty="0">
                <a:solidFill>
                  <a:srgbClr val="7030A0"/>
                </a:solidFill>
                <a:latin typeface="Times New Roman" panose="02020603050405020304" pitchFamily="18" charset="0"/>
                <a:ea typeface="Comic Sans MS"/>
                <a:cs typeface="Times New Roman" panose="02020603050405020304" pitchFamily="18" charset="0"/>
                <a:sym typeface="Comic Sans MS"/>
              </a:rPr>
              <a:t>Comment</a:t>
            </a:r>
            <a:r>
              <a:rPr lang="ca-IT" sz="5400" dirty="0">
                <a:solidFill>
                  <a:srgbClr val="7030A0"/>
                </a:solidFill>
                <a:latin typeface="Times New Roman" panose="02020603050405020304" pitchFamily="18" charset="0"/>
                <a:ea typeface="Comic Sans MS"/>
                <a:cs typeface="Times New Roman" panose="02020603050405020304" pitchFamily="18" charset="0"/>
                <a:sym typeface="Comic Sans MS"/>
              </a:rPr>
              <a:t> </a:t>
            </a:r>
            <a:r>
              <a:rPr lang="en-US" sz="2400" dirty="0" err="1">
                <a:solidFill>
                  <a:srgbClr val="7030A0"/>
                </a:solidFill>
                <a:latin typeface="Times New Roman" panose="02020603050405020304" pitchFamily="18" charset="0"/>
                <a:ea typeface="Comic Sans MS"/>
                <a:cs typeface="Times New Roman" panose="02020603050405020304" pitchFamily="18" charset="0"/>
                <a:sym typeface="Comic Sans MS"/>
              </a:rPr>
              <a:t>améliorer</a:t>
            </a:r>
            <a:r>
              <a:rPr lang="ca-IT" sz="2400" dirty="0">
                <a:solidFill>
                  <a:srgbClr val="7030A0"/>
                </a:solidFill>
                <a:latin typeface="Times New Roman" panose="02020603050405020304" pitchFamily="18" charset="0"/>
                <a:ea typeface="Comic Sans MS"/>
                <a:cs typeface="Times New Roman" panose="02020603050405020304" pitchFamily="18" charset="0"/>
                <a:sym typeface="Comic Sans MS"/>
              </a:rPr>
              <a:t> </a:t>
            </a:r>
            <a:r>
              <a:rPr lang="en-US" sz="2400" dirty="0">
                <a:solidFill>
                  <a:srgbClr val="7030A0"/>
                </a:solidFill>
                <a:latin typeface="Times New Roman" panose="02020603050405020304" pitchFamily="18" charset="0"/>
                <a:ea typeface="Comic Sans MS"/>
                <a:cs typeface="Times New Roman" panose="02020603050405020304" pitchFamily="18" charset="0"/>
                <a:sym typeface="Comic Sans MS"/>
              </a:rPr>
              <a:t>la gestion du parking </a:t>
            </a:r>
            <a:r>
              <a:rPr lang="fr-FR" sz="2400" dirty="0">
                <a:solidFill>
                  <a:srgbClr val="7030A0"/>
                </a:solidFill>
                <a:latin typeface="Times New Roman" panose="02020603050405020304" pitchFamily="18" charset="0"/>
                <a:ea typeface="Comic Sans MS"/>
                <a:cs typeface="Times New Roman" panose="02020603050405020304" pitchFamily="18" charset="0"/>
                <a:sym typeface="Comic Sans MS"/>
              </a:rPr>
              <a:t>pour qu’elle soit plus efficace, sécurisée et adaptée aux besoins de l’entreprise ?</a:t>
            </a:r>
            <a:br>
              <a:rPr lang="fr-FR" sz="2400" dirty="0">
                <a:solidFill>
                  <a:srgbClr val="7030A0"/>
                </a:solidFill>
                <a:latin typeface="Times New Roman" panose="02020603050405020304" pitchFamily="18" charset="0"/>
                <a:ea typeface="Comic Sans MS"/>
                <a:cs typeface="Times New Roman" panose="02020603050405020304" pitchFamily="18" charset="0"/>
                <a:sym typeface="Comic Sans MS"/>
              </a:rPr>
            </a:br>
            <a:endParaRPr sz="2400" dirty="0">
              <a:latin typeface="Times New Roman" panose="02020603050405020304" pitchFamily="18" charset="0"/>
              <a:ea typeface="Comic Sans MS"/>
              <a:cs typeface="Times New Roman" panose="02020603050405020304" pitchFamily="18" charset="0"/>
              <a:sym typeface="Comic Sans MS"/>
            </a:endParaRPr>
          </a:p>
        </p:txBody>
      </p:sp>
      <p:sp>
        <p:nvSpPr>
          <p:cNvPr id="1208" name="Google Shape;1208;p10"/>
          <p:cNvSpPr txBox="1">
            <a:spLocks noGrp="1"/>
          </p:cNvSpPr>
          <p:nvPr>
            <p:ph type="sldNum" idx="4294967295"/>
          </p:nvPr>
        </p:nvSpPr>
        <p:spPr>
          <a:xfrm>
            <a:off x="8594725" y="4749800"/>
            <a:ext cx="549275" cy="3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95D73DA-2C81-384B-FDF8-4DBFBA798E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94565"/>
            <a:ext cx="1847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46C608-9215-4618-A097-F4F03DB32606}"/>
              </a:ext>
            </a:extLst>
          </p:cNvPr>
          <p:cNvSpPr txBox="1"/>
          <p:nvPr/>
        </p:nvSpPr>
        <p:spPr>
          <a:xfrm>
            <a:off x="1510713" y="228600"/>
            <a:ext cx="45720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tabLst/>
              <a:defRPr/>
            </a:pPr>
            <a:r>
              <a:rPr kumimoji="0" lang="en-US" sz="3000" b="1" i="0" u="none" strike="noStrike" kern="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Lora"/>
                <a:cs typeface="Times New Roman" panose="02020603050405020304" pitchFamily="18" charset="0"/>
                <a:sym typeface="Lora"/>
              </a:rPr>
              <a:t>Problématique</a:t>
            </a:r>
            <a:r>
              <a:rPr kumimoji="0" lang="en-US" sz="30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Lora"/>
                <a:cs typeface="Times New Roman" panose="02020603050405020304" pitchFamily="18" charset="0"/>
                <a:sym typeface="Lora"/>
              </a:rPr>
              <a:t> (</a:t>
            </a:r>
            <a:r>
              <a:rPr kumimoji="0" lang="ca-IT" sz="30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Lora"/>
                <a:cs typeface="Times New Roman" panose="02020603050405020304" pitchFamily="18" charset="0"/>
                <a:sym typeface="Lora"/>
              </a:rPr>
              <a:t>2</a:t>
            </a:r>
            <a:r>
              <a:rPr kumimoji="0" lang="en-US" sz="30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Lora"/>
                <a:cs typeface="Times New Roman" panose="02020603050405020304" pitchFamily="18" charset="0"/>
                <a:sym typeface="Lora"/>
              </a:rPr>
              <a:t>/2)</a:t>
            </a:r>
          </a:p>
        </p:txBody>
      </p:sp>
      <p:sp>
        <p:nvSpPr>
          <p:cNvPr id="15" name="Google Shape;1073;p8">
            <a:extLst>
              <a:ext uri="{FF2B5EF4-FFF2-40B4-BE49-F238E27FC236}">
                <a16:creationId xmlns:a16="http://schemas.microsoft.com/office/drawing/2014/main" id="{DB061D27-7E91-5E1B-2EE7-0162FFA3FAB7}"/>
              </a:ext>
            </a:extLst>
          </p:cNvPr>
          <p:cNvSpPr/>
          <p:nvPr/>
        </p:nvSpPr>
        <p:spPr>
          <a:xfrm>
            <a:off x="1052342" y="354966"/>
            <a:ext cx="393600" cy="393600"/>
          </a:xfrm>
          <a:prstGeom prst="ellipse">
            <a:avLst/>
          </a:prstGeom>
          <a:solidFill>
            <a:srgbClr val="0091EA"/>
          </a:solidFill>
          <a:ln w="9525" cap="flat" cmpd="sng">
            <a:solidFill>
              <a:srgbClr val="607D8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7030A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02" name="Picture 6" descr="Question - Free communications icons">
            <a:extLst>
              <a:ext uri="{FF2B5EF4-FFF2-40B4-BE49-F238E27FC236}">
                <a16:creationId xmlns:a16="http://schemas.microsoft.com/office/drawing/2014/main" id="{CDA44911-6777-EBF4-2A7B-C40DFBBA3D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8467" y="2735220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2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/>
                                        <p:tgtEl>
                                          <p:spTgt spid="12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7">
          <a:extLst>
            <a:ext uri="{FF2B5EF4-FFF2-40B4-BE49-F238E27FC236}">
              <a16:creationId xmlns:a16="http://schemas.microsoft.com/office/drawing/2014/main" id="{19D3CA2E-E759-2D44-0F83-4182BE23A6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8" name="Google Shape;1098;p10">
            <a:extLst>
              <a:ext uri="{FF2B5EF4-FFF2-40B4-BE49-F238E27FC236}">
                <a16:creationId xmlns:a16="http://schemas.microsoft.com/office/drawing/2014/main" id="{D94E82A7-75C8-6F44-D013-8553BCBE3D33}"/>
              </a:ext>
            </a:extLst>
          </p:cNvPr>
          <p:cNvGrpSpPr/>
          <p:nvPr/>
        </p:nvGrpSpPr>
        <p:grpSpPr>
          <a:xfrm>
            <a:off x="5435020" y="912389"/>
            <a:ext cx="3031821" cy="3362800"/>
            <a:chOff x="2152750" y="190500"/>
            <a:chExt cx="4293756" cy="4762499"/>
          </a:xfrm>
        </p:grpSpPr>
        <p:sp>
          <p:nvSpPr>
            <p:cNvPr id="1099" name="Google Shape;1099;p10">
              <a:extLst>
                <a:ext uri="{FF2B5EF4-FFF2-40B4-BE49-F238E27FC236}">
                  <a16:creationId xmlns:a16="http://schemas.microsoft.com/office/drawing/2014/main" id="{4FAB5557-59B1-4F8A-7938-B74EA044BFF0}"/>
                </a:ext>
              </a:extLst>
            </p:cNvPr>
            <p:cNvSpPr/>
            <p:nvPr/>
          </p:nvSpPr>
          <p:spPr>
            <a:xfrm>
              <a:off x="2152750" y="2957607"/>
              <a:ext cx="756691" cy="437959"/>
            </a:xfrm>
            <a:custGeom>
              <a:avLst/>
              <a:gdLst/>
              <a:ahLst/>
              <a:cxnLst/>
              <a:rect l="l" t="t" r="r" b="b"/>
              <a:pathLst>
                <a:path w="756691" h="437959" extrusionOk="0">
                  <a:moveTo>
                    <a:pt x="756692" y="218980"/>
                  </a:moveTo>
                  <a:cubicBezTo>
                    <a:pt x="756692" y="339919"/>
                    <a:pt x="587300" y="437959"/>
                    <a:pt x="378346" y="437959"/>
                  </a:cubicBezTo>
                  <a:cubicBezTo>
                    <a:pt x="169391" y="437959"/>
                    <a:pt x="0" y="339919"/>
                    <a:pt x="0" y="218980"/>
                  </a:cubicBezTo>
                  <a:cubicBezTo>
                    <a:pt x="0" y="98041"/>
                    <a:pt x="169391" y="0"/>
                    <a:pt x="378346" y="0"/>
                  </a:cubicBezTo>
                  <a:cubicBezTo>
                    <a:pt x="587300" y="0"/>
                    <a:pt x="756692" y="98041"/>
                    <a:pt x="756692" y="21898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0" name="Google Shape;1100;p10">
              <a:extLst>
                <a:ext uri="{FF2B5EF4-FFF2-40B4-BE49-F238E27FC236}">
                  <a16:creationId xmlns:a16="http://schemas.microsoft.com/office/drawing/2014/main" id="{AD399A33-E6DB-AE1B-7B08-19829E2AFD7A}"/>
                </a:ext>
              </a:extLst>
            </p:cNvPr>
            <p:cNvSpPr/>
            <p:nvPr/>
          </p:nvSpPr>
          <p:spPr>
            <a:xfrm>
              <a:off x="2318956" y="3109336"/>
              <a:ext cx="225716" cy="175248"/>
            </a:xfrm>
            <a:custGeom>
              <a:avLst/>
              <a:gdLst/>
              <a:ahLst/>
              <a:cxnLst/>
              <a:rect l="l" t="t" r="r" b="b"/>
              <a:pathLst>
                <a:path w="225716" h="175248" extrusionOk="0">
                  <a:moveTo>
                    <a:pt x="18072" y="5"/>
                  </a:moveTo>
                  <a:cubicBezTo>
                    <a:pt x="45158" y="22103"/>
                    <a:pt x="85074" y="1910"/>
                    <a:pt x="87070" y="3910"/>
                  </a:cubicBezTo>
                  <a:cubicBezTo>
                    <a:pt x="118886" y="33494"/>
                    <a:pt x="152260" y="61346"/>
                    <a:pt x="187050" y="87349"/>
                  </a:cubicBezTo>
                  <a:cubicBezTo>
                    <a:pt x="203871" y="100684"/>
                    <a:pt x="230197" y="118400"/>
                    <a:pt x="225065" y="144023"/>
                  </a:cubicBezTo>
                  <a:cubicBezTo>
                    <a:pt x="216511" y="189742"/>
                    <a:pt x="143522" y="175646"/>
                    <a:pt x="115961" y="161644"/>
                  </a:cubicBezTo>
                  <a:cubicBezTo>
                    <a:pt x="88400" y="147642"/>
                    <a:pt x="65876" y="124496"/>
                    <a:pt x="39931" y="108304"/>
                  </a:cubicBezTo>
                  <a:cubicBezTo>
                    <a:pt x="20924" y="96683"/>
                    <a:pt x="2961" y="90682"/>
                    <a:pt x="110" y="67156"/>
                  </a:cubicBezTo>
                  <a:cubicBezTo>
                    <a:pt x="-1410" y="52964"/>
                    <a:pt x="13225" y="-567"/>
                    <a:pt x="18072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1" name="Google Shape;1101;p10">
              <a:extLst>
                <a:ext uri="{FF2B5EF4-FFF2-40B4-BE49-F238E27FC236}">
                  <a16:creationId xmlns:a16="http://schemas.microsoft.com/office/drawing/2014/main" id="{6CCDF589-A4EB-5ED9-970B-83AAAAD2F8BB}"/>
                </a:ext>
              </a:extLst>
            </p:cNvPr>
            <p:cNvSpPr/>
            <p:nvPr/>
          </p:nvSpPr>
          <p:spPr>
            <a:xfrm>
              <a:off x="2319304" y="3166967"/>
              <a:ext cx="224715" cy="117585"/>
            </a:xfrm>
            <a:custGeom>
              <a:avLst/>
              <a:gdLst/>
              <a:ahLst/>
              <a:cxnLst/>
              <a:rect l="l" t="t" r="r" b="b"/>
              <a:pathLst>
                <a:path w="224715" h="117585" extrusionOk="0">
                  <a:moveTo>
                    <a:pt x="427" y="0"/>
                  </a:moveTo>
                  <a:cubicBezTo>
                    <a:pt x="3943" y="22574"/>
                    <a:pt x="22000" y="28575"/>
                    <a:pt x="40533" y="40291"/>
                  </a:cubicBezTo>
                  <a:cubicBezTo>
                    <a:pt x="66953" y="56769"/>
                    <a:pt x="90332" y="80582"/>
                    <a:pt x="117893" y="94583"/>
                  </a:cubicBezTo>
                  <a:cubicBezTo>
                    <a:pt x="143364" y="107442"/>
                    <a:pt x="206849" y="120301"/>
                    <a:pt x="224716" y="87630"/>
                  </a:cubicBezTo>
                  <a:cubicBezTo>
                    <a:pt x="215212" y="131731"/>
                    <a:pt x="143269" y="117920"/>
                    <a:pt x="115993" y="104013"/>
                  </a:cubicBezTo>
                  <a:cubicBezTo>
                    <a:pt x="88717" y="90107"/>
                    <a:pt x="65908" y="66866"/>
                    <a:pt x="39962" y="50673"/>
                  </a:cubicBezTo>
                  <a:cubicBezTo>
                    <a:pt x="20955" y="39053"/>
                    <a:pt x="2993" y="33052"/>
                    <a:pt x="142" y="9525"/>
                  </a:cubicBezTo>
                  <a:cubicBezTo>
                    <a:pt x="-117" y="6353"/>
                    <a:pt x="-21" y="3153"/>
                    <a:pt x="42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2" name="Google Shape;1102;p10">
              <a:extLst>
                <a:ext uri="{FF2B5EF4-FFF2-40B4-BE49-F238E27FC236}">
                  <a16:creationId xmlns:a16="http://schemas.microsoft.com/office/drawing/2014/main" id="{AE7DCB18-E4C0-FACE-42DF-BA0237AD101B}"/>
                </a:ext>
              </a:extLst>
            </p:cNvPr>
            <p:cNvSpPr/>
            <p:nvPr/>
          </p:nvSpPr>
          <p:spPr>
            <a:xfrm>
              <a:off x="2550431" y="3021675"/>
              <a:ext cx="225586" cy="168802"/>
            </a:xfrm>
            <a:custGeom>
              <a:avLst/>
              <a:gdLst/>
              <a:ahLst/>
              <a:cxnLst/>
              <a:rect l="l" t="t" r="r" b="b"/>
              <a:pathLst>
                <a:path w="225586" h="168802" extrusionOk="0">
                  <a:moveTo>
                    <a:pt x="21626" y="130"/>
                  </a:moveTo>
                  <a:cubicBezTo>
                    <a:pt x="48617" y="22228"/>
                    <a:pt x="96040" y="-1965"/>
                    <a:pt x="97656" y="130"/>
                  </a:cubicBezTo>
                  <a:cubicBezTo>
                    <a:pt x="125867" y="28715"/>
                    <a:pt x="155661" y="55680"/>
                    <a:pt x="186897" y="80902"/>
                  </a:cubicBezTo>
                  <a:cubicBezTo>
                    <a:pt x="203813" y="94237"/>
                    <a:pt x="230139" y="111954"/>
                    <a:pt x="224912" y="137576"/>
                  </a:cubicBezTo>
                  <a:cubicBezTo>
                    <a:pt x="216358" y="183296"/>
                    <a:pt x="143369" y="169199"/>
                    <a:pt x="115808" y="155197"/>
                  </a:cubicBezTo>
                  <a:cubicBezTo>
                    <a:pt x="88247" y="141196"/>
                    <a:pt x="65723" y="118050"/>
                    <a:pt x="39778" y="101857"/>
                  </a:cubicBezTo>
                  <a:cubicBezTo>
                    <a:pt x="20770" y="90237"/>
                    <a:pt x="2903" y="84236"/>
                    <a:pt x="52" y="60709"/>
                  </a:cubicBezTo>
                  <a:cubicBezTo>
                    <a:pt x="-1088" y="46517"/>
                    <a:pt x="16779" y="-441"/>
                    <a:pt x="21626" y="13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3" name="Google Shape;1103;p10">
              <a:extLst>
                <a:ext uri="{FF2B5EF4-FFF2-40B4-BE49-F238E27FC236}">
                  <a16:creationId xmlns:a16="http://schemas.microsoft.com/office/drawing/2014/main" id="{030D4B8F-D2C3-FECB-7D2D-0F069BCF289C}"/>
                </a:ext>
              </a:extLst>
            </p:cNvPr>
            <p:cNvSpPr/>
            <p:nvPr/>
          </p:nvSpPr>
          <p:spPr>
            <a:xfrm>
              <a:off x="2551534" y="3076575"/>
              <a:ext cx="224758" cy="117584"/>
            </a:xfrm>
            <a:custGeom>
              <a:avLst/>
              <a:gdLst/>
              <a:ahLst/>
              <a:cxnLst/>
              <a:rect l="l" t="t" r="r" b="b"/>
              <a:pathLst>
                <a:path w="224758" h="117584" extrusionOk="0">
                  <a:moveTo>
                    <a:pt x="375" y="0"/>
                  </a:moveTo>
                  <a:cubicBezTo>
                    <a:pt x="3986" y="22574"/>
                    <a:pt x="22043" y="28575"/>
                    <a:pt x="40481" y="40291"/>
                  </a:cubicBezTo>
                  <a:cubicBezTo>
                    <a:pt x="66996" y="56769"/>
                    <a:pt x="90375" y="80581"/>
                    <a:pt x="117841" y="94583"/>
                  </a:cubicBezTo>
                  <a:cubicBezTo>
                    <a:pt x="143312" y="107442"/>
                    <a:pt x="206892" y="120301"/>
                    <a:pt x="224759" y="87630"/>
                  </a:cubicBezTo>
                  <a:cubicBezTo>
                    <a:pt x="215255" y="131731"/>
                    <a:pt x="143217" y="117920"/>
                    <a:pt x="115941" y="104013"/>
                  </a:cubicBezTo>
                  <a:cubicBezTo>
                    <a:pt x="88665" y="90106"/>
                    <a:pt x="65951" y="66865"/>
                    <a:pt x="39910" y="50673"/>
                  </a:cubicBezTo>
                  <a:cubicBezTo>
                    <a:pt x="21378" y="39053"/>
                    <a:pt x="3036" y="33052"/>
                    <a:pt x="185" y="9525"/>
                  </a:cubicBezTo>
                  <a:cubicBezTo>
                    <a:pt x="-114" y="6353"/>
                    <a:pt x="-50" y="3153"/>
                    <a:pt x="37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4" name="Google Shape;1104;p10">
              <a:extLst>
                <a:ext uri="{FF2B5EF4-FFF2-40B4-BE49-F238E27FC236}">
                  <a16:creationId xmlns:a16="http://schemas.microsoft.com/office/drawing/2014/main" id="{24634E8B-DEB8-3493-945A-AF6CEA5F669E}"/>
                </a:ext>
              </a:extLst>
            </p:cNvPr>
            <p:cNvSpPr/>
            <p:nvPr/>
          </p:nvSpPr>
          <p:spPr>
            <a:xfrm>
              <a:off x="2330724" y="2010537"/>
              <a:ext cx="387976" cy="1115665"/>
            </a:xfrm>
            <a:custGeom>
              <a:avLst/>
              <a:gdLst/>
              <a:ahLst/>
              <a:cxnLst/>
              <a:rect l="l" t="t" r="r" b="b"/>
              <a:pathLst>
                <a:path w="387976" h="1115665" extrusionOk="0">
                  <a:moveTo>
                    <a:pt x="4689" y="96964"/>
                  </a:moveTo>
                  <a:cubicBezTo>
                    <a:pt x="6019" y="138017"/>
                    <a:pt x="18754" y="316039"/>
                    <a:pt x="24456" y="410623"/>
                  </a:cubicBezTo>
                  <a:cubicBezTo>
                    <a:pt x="30159" y="505206"/>
                    <a:pt x="31489" y="620173"/>
                    <a:pt x="31489" y="620173"/>
                  </a:cubicBezTo>
                  <a:cubicBezTo>
                    <a:pt x="31489" y="620173"/>
                    <a:pt x="15238" y="688943"/>
                    <a:pt x="4689" y="769715"/>
                  </a:cubicBezTo>
                  <a:cubicBezTo>
                    <a:pt x="-5861" y="850487"/>
                    <a:pt x="4689" y="1105472"/>
                    <a:pt x="4689" y="1105472"/>
                  </a:cubicBezTo>
                  <a:cubicBezTo>
                    <a:pt x="25827" y="1119064"/>
                    <a:pt x="52928" y="1119064"/>
                    <a:pt x="74066" y="1105472"/>
                  </a:cubicBezTo>
                  <a:cubicBezTo>
                    <a:pt x="74066" y="1105472"/>
                    <a:pt x="117403" y="901446"/>
                    <a:pt x="137456" y="809530"/>
                  </a:cubicBezTo>
                  <a:cubicBezTo>
                    <a:pt x="157509" y="717614"/>
                    <a:pt x="161026" y="664559"/>
                    <a:pt x="171480" y="607600"/>
                  </a:cubicBezTo>
                  <a:cubicBezTo>
                    <a:pt x="184025" y="538639"/>
                    <a:pt x="211206" y="217075"/>
                    <a:pt x="211206" y="217075"/>
                  </a:cubicBezTo>
                  <a:lnTo>
                    <a:pt x="222040" y="217742"/>
                  </a:lnTo>
                  <a:lnTo>
                    <a:pt x="250551" y="580930"/>
                  </a:lnTo>
                  <a:cubicBezTo>
                    <a:pt x="241642" y="607685"/>
                    <a:pt x="235526" y="635299"/>
                    <a:pt x="232304" y="663321"/>
                  </a:cubicBezTo>
                  <a:cubicBezTo>
                    <a:pt x="224416" y="722471"/>
                    <a:pt x="240573" y="1020127"/>
                    <a:pt x="240573" y="1020127"/>
                  </a:cubicBezTo>
                  <a:cubicBezTo>
                    <a:pt x="264164" y="1033272"/>
                    <a:pt x="293106" y="1032091"/>
                    <a:pt x="315557" y="1017079"/>
                  </a:cubicBezTo>
                  <a:cubicBezTo>
                    <a:pt x="315557" y="1017079"/>
                    <a:pt x="387976" y="622840"/>
                    <a:pt x="387976" y="562832"/>
                  </a:cubicBezTo>
                  <a:cubicBezTo>
                    <a:pt x="387976" y="523208"/>
                    <a:pt x="381229" y="0"/>
                    <a:pt x="381229" y="0"/>
                  </a:cubicBezTo>
                  <a:close/>
                </a:path>
              </a:pathLst>
            </a:custGeom>
            <a:solidFill>
              <a:srgbClr val="00B5D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5" name="Google Shape;1105;p10">
              <a:extLst>
                <a:ext uri="{FF2B5EF4-FFF2-40B4-BE49-F238E27FC236}">
                  <a16:creationId xmlns:a16="http://schemas.microsoft.com/office/drawing/2014/main" id="{3050C107-E759-7CD0-2875-E173D3ACF93A}"/>
                </a:ext>
              </a:extLst>
            </p:cNvPr>
            <p:cNvSpPr/>
            <p:nvPr/>
          </p:nvSpPr>
          <p:spPr>
            <a:xfrm>
              <a:off x="2382705" y="1314450"/>
              <a:ext cx="248692" cy="242377"/>
            </a:xfrm>
            <a:custGeom>
              <a:avLst/>
              <a:gdLst/>
              <a:ahLst/>
              <a:cxnLst/>
              <a:rect l="l" t="t" r="r" b="b"/>
              <a:pathLst>
                <a:path w="248692" h="242377" extrusionOk="0">
                  <a:moveTo>
                    <a:pt x="50881" y="0"/>
                  </a:moveTo>
                  <a:cubicBezTo>
                    <a:pt x="50881" y="0"/>
                    <a:pt x="55538" y="89440"/>
                    <a:pt x="53542" y="97346"/>
                  </a:cubicBezTo>
                  <a:cubicBezTo>
                    <a:pt x="51546" y="105251"/>
                    <a:pt x="12486" y="131540"/>
                    <a:pt x="1176" y="140970"/>
                  </a:cubicBezTo>
                  <a:cubicBezTo>
                    <a:pt x="-10133" y="150400"/>
                    <a:pt x="62951" y="222599"/>
                    <a:pt x="98400" y="238887"/>
                  </a:cubicBezTo>
                  <a:cubicBezTo>
                    <a:pt x="133849" y="255175"/>
                    <a:pt x="246564" y="212217"/>
                    <a:pt x="248560" y="156782"/>
                  </a:cubicBezTo>
                  <a:cubicBezTo>
                    <a:pt x="250556" y="101346"/>
                    <a:pt x="229552" y="54769"/>
                    <a:pt x="211970" y="52006"/>
                  </a:cubicBezTo>
                  <a:cubicBezTo>
                    <a:pt x="194388" y="49244"/>
                    <a:pt x="50881" y="0"/>
                    <a:pt x="50881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6" name="Google Shape;1106;p10">
              <a:extLst>
                <a:ext uri="{FF2B5EF4-FFF2-40B4-BE49-F238E27FC236}">
                  <a16:creationId xmlns:a16="http://schemas.microsoft.com/office/drawing/2014/main" id="{025E1F69-4F16-EDA7-0B14-CF39D0533088}"/>
                </a:ext>
              </a:extLst>
            </p:cNvPr>
            <p:cNvSpPr/>
            <p:nvPr/>
          </p:nvSpPr>
          <p:spPr>
            <a:xfrm>
              <a:off x="2671394" y="1371981"/>
              <a:ext cx="353519" cy="695039"/>
            </a:xfrm>
            <a:custGeom>
              <a:avLst/>
              <a:gdLst/>
              <a:ahLst/>
              <a:cxnLst/>
              <a:rect l="l" t="t" r="r" b="b"/>
              <a:pathLst>
                <a:path w="353519" h="695039" extrusionOk="0">
                  <a:moveTo>
                    <a:pt x="6725" y="108394"/>
                  </a:moveTo>
                  <a:cubicBezTo>
                    <a:pt x="11952" y="68961"/>
                    <a:pt x="-13993" y="31432"/>
                    <a:pt x="11192" y="0"/>
                  </a:cubicBezTo>
                  <a:cubicBezTo>
                    <a:pt x="99292" y="86582"/>
                    <a:pt x="88077" y="315754"/>
                    <a:pt x="108130" y="462344"/>
                  </a:cubicBezTo>
                  <a:cubicBezTo>
                    <a:pt x="173516" y="530924"/>
                    <a:pt x="305049" y="598456"/>
                    <a:pt x="342114" y="614744"/>
                  </a:cubicBezTo>
                  <a:cubicBezTo>
                    <a:pt x="348861" y="617791"/>
                    <a:pt x="354659" y="621030"/>
                    <a:pt x="353328" y="628364"/>
                  </a:cubicBezTo>
                  <a:cubicBezTo>
                    <a:pt x="348006" y="656939"/>
                    <a:pt x="339738" y="667798"/>
                    <a:pt x="322726" y="695039"/>
                  </a:cubicBezTo>
                  <a:cubicBezTo>
                    <a:pt x="235671" y="657415"/>
                    <a:pt x="172946" y="635794"/>
                    <a:pt x="64223" y="532257"/>
                  </a:cubicBezTo>
                  <a:cubicBezTo>
                    <a:pt x="53909" y="521094"/>
                    <a:pt x="44680" y="508978"/>
                    <a:pt x="36662" y="496062"/>
                  </a:cubicBezTo>
                  <a:cubicBezTo>
                    <a:pt x="5584" y="403479"/>
                    <a:pt x="-2209" y="176498"/>
                    <a:pt x="6725" y="10839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7" name="Google Shape;1107;p10">
              <a:extLst>
                <a:ext uri="{FF2B5EF4-FFF2-40B4-BE49-F238E27FC236}">
                  <a16:creationId xmlns:a16="http://schemas.microsoft.com/office/drawing/2014/main" id="{1B635A0C-2E1A-C43B-FF83-602F5651F95F}"/>
                </a:ext>
              </a:extLst>
            </p:cNvPr>
            <p:cNvSpPr/>
            <p:nvPr/>
          </p:nvSpPr>
          <p:spPr>
            <a:xfrm>
              <a:off x="2315965" y="1348763"/>
              <a:ext cx="403432" cy="814679"/>
            </a:xfrm>
            <a:custGeom>
              <a:avLst/>
              <a:gdLst/>
              <a:ahLst/>
              <a:cxnLst/>
              <a:rect l="l" t="t" r="r" b="b"/>
              <a:pathLst>
                <a:path w="403432" h="814679" extrusionOk="0">
                  <a:moveTo>
                    <a:pt x="107642" y="78462"/>
                  </a:moveTo>
                  <a:cubicBezTo>
                    <a:pt x="107642" y="78462"/>
                    <a:pt x="172458" y="175236"/>
                    <a:pt x="262839" y="184761"/>
                  </a:cubicBezTo>
                  <a:cubicBezTo>
                    <a:pt x="291351" y="156186"/>
                    <a:pt x="293917" y="56364"/>
                    <a:pt x="254476" y="24360"/>
                  </a:cubicBezTo>
                  <a:cubicBezTo>
                    <a:pt x="254476" y="24360"/>
                    <a:pt x="290780" y="-4977"/>
                    <a:pt x="315585" y="738"/>
                  </a:cubicBezTo>
                  <a:cubicBezTo>
                    <a:pt x="342222" y="16921"/>
                    <a:pt x="362057" y="42286"/>
                    <a:pt x="371373" y="72081"/>
                  </a:cubicBezTo>
                  <a:cubicBezTo>
                    <a:pt x="394367" y="138651"/>
                    <a:pt x="405154" y="208831"/>
                    <a:pt x="403210" y="279249"/>
                  </a:cubicBezTo>
                  <a:cubicBezTo>
                    <a:pt x="401690" y="374499"/>
                    <a:pt x="403210" y="664250"/>
                    <a:pt x="403210" y="664250"/>
                  </a:cubicBezTo>
                  <a:cubicBezTo>
                    <a:pt x="403210" y="664250"/>
                    <a:pt x="390570" y="725591"/>
                    <a:pt x="308838" y="771216"/>
                  </a:cubicBezTo>
                  <a:cubicBezTo>
                    <a:pt x="227105" y="816840"/>
                    <a:pt x="166281" y="821317"/>
                    <a:pt x="110874" y="808363"/>
                  </a:cubicBezTo>
                  <a:cubicBezTo>
                    <a:pt x="65065" y="797695"/>
                    <a:pt x="27240" y="781503"/>
                    <a:pt x="11559" y="748260"/>
                  </a:cubicBezTo>
                  <a:cubicBezTo>
                    <a:pt x="15646" y="681585"/>
                    <a:pt x="45298" y="508040"/>
                    <a:pt x="34178" y="424410"/>
                  </a:cubicBezTo>
                  <a:cubicBezTo>
                    <a:pt x="23059" y="340781"/>
                    <a:pt x="5667" y="278202"/>
                    <a:pt x="915" y="210574"/>
                  </a:cubicBezTo>
                  <a:cubicBezTo>
                    <a:pt x="-3837" y="142947"/>
                    <a:pt x="9848" y="143899"/>
                    <a:pt x="43682" y="120182"/>
                  </a:cubicBezTo>
                  <a:cubicBezTo>
                    <a:pt x="63986" y="104770"/>
                    <a:pt x="85361" y="90826"/>
                    <a:pt x="107642" y="78462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8" name="Google Shape;1108;p10">
              <a:extLst>
                <a:ext uri="{FF2B5EF4-FFF2-40B4-BE49-F238E27FC236}">
                  <a16:creationId xmlns:a16="http://schemas.microsoft.com/office/drawing/2014/main" id="{B8F59A49-D101-E845-105E-89C05A979365}"/>
                </a:ext>
              </a:extLst>
            </p:cNvPr>
            <p:cNvSpPr/>
            <p:nvPr/>
          </p:nvSpPr>
          <p:spPr>
            <a:xfrm>
              <a:off x="2373403" y="1062776"/>
              <a:ext cx="268166" cy="327122"/>
            </a:xfrm>
            <a:custGeom>
              <a:avLst/>
              <a:gdLst/>
              <a:ahLst/>
              <a:cxnLst/>
              <a:rect l="l" t="t" r="r" b="b"/>
              <a:pathLst>
                <a:path w="268166" h="327122" extrusionOk="0">
                  <a:moveTo>
                    <a:pt x="262234" y="118324"/>
                  </a:moveTo>
                  <a:lnTo>
                    <a:pt x="262234" y="118324"/>
                  </a:lnTo>
                  <a:cubicBezTo>
                    <a:pt x="251590" y="48886"/>
                    <a:pt x="201695" y="-3787"/>
                    <a:pt x="130227" y="214"/>
                  </a:cubicBezTo>
                  <a:cubicBezTo>
                    <a:pt x="54204" y="4462"/>
                    <a:pt x="-3996" y="69658"/>
                    <a:pt x="215" y="145851"/>
                  </a:cubicBezTo>
                  <a:cubicBezTo>
                    <a:pt x="2583" y="188590"/>
                    <a:pt x="24775" y="227747"/>
                    <a:pt x="60184" y="251674"/>
                  </a:cubicBezTo>
                  <a:cubicBezTo>
                    <a:pt x="62685" y="262208"/>
                    <a:pt x="66417" y="272400"/>
                    <a:pt x="71303" y="282058"/>
                  </a:cubicBezTo>
                  <a:cubicBezTo>
                    <a:pt x="96488" y="311681"/>
                    <a:pt x="172994" y="329683"/>
                    <a:pt x="194852" y="326826"/>
                  </a:cubicBezTo>
                  <a:cubicBezTo>
                    <a:pt x="223364" y="322825"/>
                    <a:pt x="238380" y="311014"/>
                    <a:pt x="251875" y="280153"/>
                  </a:cubicBezTo>
                  <a:cubicBezTo>
                    <a:pt x="275540" y="225385"/>
                    <a:pt x="268127" y="152518"/>
                    <a:pt x="262234" y="11832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9" name="Google Shape;1109;p10">
              <a:extLst>
                <a:ext uri="{FF2B5EF4-FFF2-40B4-BE49-F238E27FC236}">
                  <a16:creationId xmlns:a16="http://schemas.microsoft.com/office/drawing/2014/main" id="{A1222E99-2858-1627-A62B-25998DA824D1}"/>
                </a:ext>
              </a:extLst>
            </p:cNvPr>
            <p:cNvSpPr/>
            <p:nvPr/>
          </p:nvSpPr>
          <p:spPr>
            <a:xfrm>
              <a:off x="2348404" y="1033740"/>
              <a:ext cx="282986" cy="280709"/>
            </a:xfrm>
            <a:custGeom>
              <a:avLst/>
              <a:gdLst/>
              <a:ahLst/>
              <a:cxnLst/>
              <a:rect l="l" t="t" r="r" b="b"/>
              <a:pathLst>
                <a:path w="282986" h="280709" extrusionOk="0">
                  <a:moveTo>
                    <a:pt x="85182" y="280709"/>
                  </a:moveTo>
                  <a:lnTo>
                    <a:pt x="85182" y="280709"/>
                  </a:lnTo>
                  <a:lnTo>
                    <a:pt x="91740" y="220130"/>
                  </a:lnTo>
                  <a:cubicBezTo>
                    <a:pt x="91740" y="220130"/>
                    <a:pt x="41940" y="91733"/>
                    <a:pt x="159122" y="116403"/>
                  </a:cubicBezTo>
                  <a:cubicBezTo>
                    <a:pt x="236102" y="132595"/>
                    <a:pt x="255490" y="139644"/>
                    <a:pt x="278964" y="87828"/>
                  </a:cubicBezTo>
                  <a:cubicBezTo>
                    <a:pt x="302439" y="36012"/>
                    <a:pt x="219661" y="-10565"/>
                    <a:pt x="121487" y="2103"/>
                  </a:cubicBezTo>
                  <a:cubicBezTo>
                    <a:pt x="51379" y="9511"/>
                    <a:pt x="-1397" y="69481"/>
                    <a:pt x="28" y="140120"/>
                  </a:cubicBezTo>
                  <a:cubicBezTo>
                    <a:pt x="2594" y="178506"/>
                    <a:pt x="12763" y="255658"/>
                    <a:pt x="85182" y="280709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0" name="Google Shape;1110;p10">
              <a:extLst>
                <a:ext uri="{FF2B5EF4-FFF2-40B4-BE49-F238E27FC236}">
                  <a16:creationId xmlns:a16="http://schemas.microsoft.com/office/drawing/2014/main" id="{00F3F53C-64F8-F838-8F0E-0B94F9DFDEFB}"/>
                </a:ext>
              </a:extLst>
            </p:cNvPr>
            <p:cNvSpPr/>
            <p:nvPr/>
          </p:nvSpPr>
          <p:spPr>
            <a:xfrm>
              <a:off x="2295460" y="1509426"/>
              <a:ext cx="362138" cy="623316"/>
            </a:xfrm>
            <a:custGeom>
              <a:avLst/>
              <a:gdLst/>
              <a:ahLst/>
              <a:cxnLst/>
              <a:rect l="l" t="t" r="r" b="b"/>
              <a:pathLst>
                <a:path w="362138" h="623316" extrusionOk="0">
                  <a:moveTo>
                    <a:pt x="1462" y="9525"/>
                  </a:moveTo>
                  <a:cubicBezTo>
                    <a:pt x="35295" y="0"/>
                    <a:pt x="9540" y="7906"/>
                    <a:pt x="35295" y="0"/>
                  </a:cubicBezTo>
                  <a:cubicBezTo>
                    <a:pt x="123395" y="86678"/>
                    <a:pt x="112466" y="235077"/>
                    <a:pt x="132424" y="381762"/>
                  </a:cubicBezTo>
                  <a:cubicBezTo>
                    <a:pt x="181083" y="462343"/>
                    <a:pt x="361655" y="571595"/>
                    <a:pt x="361655" y="571595"/>
                  </a:cubicBezTo>
                  <a:cubicBezTo>
                    <a:pt x="363936" y="587216"/>
                    <a:pt x="358424" y="591788"/>
                    <a:pt x="338941" y="623316"/>
                  </a:cubicBezTo>
                  <a:cubicBezTo>
                    <a:pt x="251982" y="585692"/>
                    <a:pt x="179088" y="553212"/>
                    <a:pt x="70364" y="449771"/>
                  </a:cubicBezTo>
                  <a:cubicBezTo>
                    <a:pt x="66088" y="445675"/>
                    <a:pt x="59815" y="444627"/>
                    <a:pt x="58009" y="439007"/>
                  </a:cubicBezTo>
                  <a:cubicBezTo>
                    <a:pt x="26932" y="345376"/>
                    <a:pt x="-7567" y="77724"/>
                    <a:pt x="1462" y="9525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1" name="Google Shape;1111;p10">
              <a:extLst>
                <a:ext uri="{FF2B5EF4-FFF2-40B4-BE49-F238E27FC236}">
                  <a16:creationId xmlns:a16="http://schemas.microsoft.com/office/drawing/2014/main" id="{414E89CE-F155-ADB9-08B8-4DBA55E9BBA3}"/>
                </a:ext>
              </a:extLst>
            </p:cNvPr>
            <p:cNvSpPr/>
            <p:nvPr/>
          </p:nvSpPr>
          <p:spPr>
            <a:xfrm>
              <a:off x="2681160" y="1699641"/>
              <a:ext cx="419212" cy="565118"/>
            </a:xfrm>
            <a:custGeom>
              <a:avLst/>
              <a:gdLst/>
              <a:ahLst/>
              <a:cxnLst/>
              <a:rect l="l" t="t" r="r" b="b"/>
              <a:pathLst>
                <a:path w="419212" h="565118" extrusionOk="0">
                  <a:moveTo>
                    <a:pt x="419212" y="0"/>
                  </a:moveTo>
                  <a:lnTo>
                    <a:pt x="287965" y="449771"/>
                  </a:lnTo>
                  <a:lnTo>
                    <a:pt x="0" y="565118"/>
                  </a:lnTo>
                  <a:lnTo>
                    <a:pt x="105017" y="126968"/>
                  </a:lnTo>
                  <a:lnTo>
                    <a:pt x="419212" y="0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2" name="Google Shape;1112;p10">
              <a:extLst>
                <a:ext uri="{FF2B5EF4-FFF2-40B4-BE49-F238E27FC236}">
                  <a16:creationId xmlns:a16="http://schemas.microsoft.com/office/drawing/2014/main" id="{ECFA9362-C942-E828-5895-CCA40F0D7AC6}"/>
                </a:ext>
              </a:extLst>
            </p:cNvPr>
            <p:cNvSpPr/>
            <p:nvPr/>
          </p:nvSpPr>
          <p:spPr>
            <a:xfrm>
              <a:off x="2608827" y="2053875"/>
              <a:ext cx="212446" cy="104783"/>
            </a:xfrm>
            <a:custGeom>
              <a:avLst/>
              <a:gdLst/>
              <a:ahLst/>
              <a:cxnLst/>
              <a:rect l="l" t="t" r="r" b="b"/>
              <a:pathLst>
                <a:path w="212446" h="104783" extrusionOk="0">
                  <a:moveTo>
                    <a:pt x="2861" y="30194"/>
                  </a:moveTo>
                  <a:cubicBezTo>
                    <a:pt x="7137" y="14859"/>
                    <a:pt x="18257" y="18669"/>
                    <a:pt x="30707" y="22479"/>
                  </a:cubicBezTo>
                  <a:cubicBezTo>
                    <a:pt x="44209" y="27956"/>
                    <a:pt x="59041" y="29251"/>
                    <a:pt x="73284" y="26194"/>
                  </a:cubicBezTo>
                  <a:cubicBezTo>
                    <a:pt x="85164" y="22479"/>
                    <a:pt x="93717" y="12287"/>
                    <a:pt x="103791" y="5525"/>
                  </a:cubicBezTo>
                  <a:cubicBezTo>
                    <a:pt x="109552" y="2086"/>
                    <a:pt x="116096" y="181"/>
                    <a:pt x="122799" y="0"/>
                  </a:cubicBezTo>
                  <a:cubicBezTo>
                    <a:pt x="122228" y="3905"/>
                    <a:pt x="116241" y="26765"/>
                    <a:pt x="116241" y="26765"/>
                  </a:cubicBezTo>
                  <a:cubicBezTo>
                    <a:pt x="116241" y="26765"/>
                    <a:pt x="179346" y="27432"/>
                    <a:pt x="185809" y="26098"/>
                  </a:cubicBezTo>
                  <a:cubicBezTo>
                    <a:pt x="191634" y="25308"/>
                    <a:pt x="196997" y="29394"/>
                    <a:pt x="197789" y="35233"/>
                  </a:cubicBezTo>
                  <a:cubicBezTo>
                    <a:pt x="198199" y="38252"/>
                    <a:pt x="197297" y="41310"/>
                    <a:pt x="195312" y="43625"/>
                  </a:cubicBezTo>
                  <a:lnTo>
                    <a:pt x="199589" y="42958"/>
                  </a:lnTo>
                  <a:cubicBezTo>
                    <a:pt x="212514" y="40100"/>
                    <a:pt x="218027" y="59912"/>
                    <a:pt x="205006" y="62865"/>
                  </a:cubicBezTo>
                  <a:cubicBezTo>
                    <a:pt x="201585" y="63627"/>
                    <a:pt x="198069" y="64008"/>
                    <a:pt x="194457" y="64484"/>
                  </a:cubicBezTo>
                  <a:cubicBezTo>
                    <a:pt x="202915" y="67723"/>
                    <a:pt x="205006" y="81725"/>
                    <a:pt x="194457" y="83534"/>
                  </a:cubicBezTo>
                  <a:lnTo>
                    <a:pt x="191226" y="84106"/>
                  </a:lnTo>
                  <a:cubicBezTo>
                    <a:pt x="189741" y="84668"/>
                    <a:pt x="188151" y="84896"/>
                    <a:pt x="186569" y="84772"/>
                  </a:cubicBezTo>
                  <a:lnTo>
                    <a:pt x="184573" y="84772"/>
                  </a:lnTo>
                  <a:cubicBezTo>
                    <a:pt x="185790" y="90916"/>
                    <a:pt x="181809" y="96879"/>
                    <a:pt x="175683" y="98098"/>
                  </a:cubicBezTo>
                  <a:cubicBezTo>
                    <a:pt x="175480" y="98136"/>
                    <a:pt x="175275" y="98174"/>
                    <a:pt x="175069" y="98203"/>
                  </a:cubicBezTo>
                  <a:cubicBezTo>
                    <a:pt x="144277" y="102298"/>
                    <a:pt x="99039" y="114586"/>
                    <a:pt x="71098" y="89154"/>
                  </a:cubicBezTo>
                  <a:cubicBezTo>
                    <a:pt x="51763" y="87239"/>
                    <a:pt x="32878" y="82124"/>
                    <a:pt x="15216" y="74009"/>
                  </a:cubicBezTo>
                  <a:cubicBezTo>
                    <a:pt x="-1796" y="65913"/>
                    <a:pt x="-2271" y="48577"/>
                    <a:pt x="2861" y="3019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3" name="Google Shape;1113;p10">
              <a:extLst>
                <a:ext uri="{FF2B5EF4-FFF2-40B4-BE49-F238E27FC236}">
                  <a16:creationId xmlns:a16="http://schemas.microsoft.com/office/drawing/2014/main" id="{6DEC35A2-8C06-BC1C-A1A6-92DB09E94323}"/>
                </a:ext>
              </a:extLst>
            </p:cNvPr>
            <p:cNvSpPr/>
            <p:nvPr/>
          </p:nvSpPr>
          <p:spPr>
            <a:xfrm>
              <a:off x="2916099" y="1987646"/>
              <a:ext cx="131568" cy="109091"/>
            </a:xfrm>
            <a:custGeom>
              <a:avLst/>
              <a:gdLst/>
              <a:ahLst/>
              <a:cxnLst/>
              <a:rect l="l" t="t" r="r" b="b"/>
              <a:pathLst>
                <a:path w="131568" h="109091" extrusionOk="0">
                  <a:moveTo>
                    <a:pt x="10639" y="59657"/>
                  </a:moveTo>
                  <a:lnTo>
                    <a:pt x="14916" y="59657"/>
                  </a:lnTo>
                  <a:cubicBezTo>
                    <a:pt x="10289" y="56028"/>
                    <a:pt x="9476" y="49322"/>
                    <a:pt x="13102" y="44683"/>
                  </a:cubicBezTo>
                  <a:cubicBezTo>
                    <a:pt x="14995" y="42255"/>
                    <a:pt x="17838" y="40778"/>
                    <a:pt x="20903" y="40607"/>
                  </a:cubicBezTo>
                  <a:cubicBezTo>
                    <a:pt x="27556" y="40607"/>
                    <a:pt x="92467" y="26986"/>
                    <a:pt x="92467" y="26986"/>
                  </a:cubicBezTo>
                  <a:lnTo>
                    <a:pt x="100260" y="221"/>
                  </a:lnTo>
                  <a:cubicBezTo>
                    <a:pt x="100260" y="-1303"/>
                    <a:pt x="111569" y="5555"/>
                    <a:pt x="111950" y="5840"/>
                  </a:cubicBezTo>
                  <a:cubicBezTo>
                    <a:pt x="123082" y="13146"/>
                    <a:pt x="130288" y="25138"/>
                    <a:pt x="131527" y="38416"/>
                  </a:cubicBezTo>
                  <a:cubicBezTo>
                    <a:pt x="132163" y="57028"/>
                    <a:pt x="125315" y="75116"/>
                    <a:pt x="112520" y="88613"/>
                  </a:cubicBezTo>
                  <a:cubicBezTo>
                    <a:pt x="100854" y="100414"/>
                    <a:pt x="85087" y="107244"/>
                    <a:pt x="68517" y="107663"/>
                  </a:cubicBezTo>
                  <a:cubicBezTo>
                    <a:pt x="60629" y="108139"/>
                    <a:pt x="53026" y="108520"/>
                    <a:pt x="46279" y="109092"/>
                  </a:cubicBezTo>
                  <a:cubicBezTo>
                    <a:pt x="40033" y="109092"/>
                    <a:pt x="34969" y="104015"/>
                    <a:pt x="34969" y="97757"/>
                  </a:cubicBezTo>
                  <a:cubicBezTo>
                    <a:pt x="34969" y="97728"/>
                    <a:pt x="34969" y="97690"/>
                    <a:pt x="34969" y="97661"/>
                  </a:cubicBezTo>
                  <a:lnTo>
                    <a:pt x="32973" y="97661"/>
                  </a:lnTo>
                  <a:cubicBezTo>
                    <a:pt x="31442" y="98023"/>
                    <a:pt x="29847" y="98023"/>
                    <a:pt x="28316" y="97661"/>
                  </a:cubicBezTo>
                  <a:lnTo>
                    <a:pt x="24990" y="97661"/>
                  </a:lnTo>
                  <a:cubicBezTo>
                    <a:pt x="13966" y="97661"/>
                    <a:pt x="13110" y="83946"/>
                    <a:pt x="20618" y="78611"/>
                  </a:cubicBezTo>
                  <a:cubicBezTo>
                    <a:pt x="17102" y="78611"/>
                    <a:pt x="13490" y="79278"/>
                    <a:pt x="9974" y="79278"/>
                  </a:cubicBezTo>
                  <a:cubicBezTo>
                    <a:pt x="-3806" y="80135"/>
                    <a:pt x="-3046" y="59561"/>
                    <a:pt x="10639" y="59657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4" name="Google Shape;1114;p10">
              <a:extLst>
                <a:ext uri="{FF2B5EF4-FFF2-40B4-BE49-F238E27FC236}">
                  <a16:creationId xmlns:a16="http://schemas.microsoft.com/office/drawing/2014/main" id="{2A41F5A8-0714-DDAA-8E87-10088AD5A23B}"/>
                </a:ext>
              </a:extLst>
            </p:cNvPr>
            <p:cNvSpPr/>
            <p:nvPr/>
          </p:nvSpPr>
          <p:spPr>
            <a:xfrm>
              <a:off x="2631550" y="1349025"/>
              <a:ext cx="130391" cy="190023"/>
            </a:xfrm>
            <a:custGeom>
              <a:avLst/>
              <a:gdLst/>
              <a:ahLst/>
              <a:cxnLst/>
              <a:rect l="l" t="t" r="r" b="b"/>
              <a:pathLst>
                <a:path w="130391" h="190023" extrusionOk="0">
                  <a:moveTo>
                    <a:pt x="83348" y="190024"/>
                  </a:moveTo>
                  <a:cubicBezTo>
                    <a:pt x="83348" y="190024"/>
                    <a:pt x="116611" y="188309"/>
                    <a:pt x="130392" y="168878"/>
                  </a:cubicBezTo>
                  <a:cubicBezTo>
                    <a:pt x="127826" y="135636"/>
                    <a:pt x="85344" y="9430"/>
                    <a:pt x="0" y="0"/>
                  </a:cubicBezTo>
                  <a:cubicBezTo>
                    <a:pt x="23264" y="16335"/>
                    <a:pt x="41713" y="38643"/>
                    <a:pt x="53411" y="64580"/>
                  </a:cubicBezTo>
                  <a:cubicBezTo>
                    <a:pt x="68902" y="102584"/>
                    <a:pt x="83348" y="190024"/>
                    <a:pt x="83348" y="19002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5" name="Google Shape;1115;p10">
              <a:extLst>
                <a:ext uri="{FF2B5EF4-FFF2-40B4-BE49-F238E27FC236}">
                  <a16:creationId xmlns:a16="http://schemas.microsoft.com/office/drawing/2014/main" id="{EDF466C7-9196-DDF1-F975-9AED973F06B9}"/>
                </a:ext>
              </a:extLst>
            </p:cNvPr>
            <p:cNvSpPr/>
            <p:nvPr/>
          </p:nvSpPr>
          <p:spPr>
            <a:xfrm>
              <a:off x="2269458" y="1478036"/>
              <a:ext cx="157611" cy="236452"/>
            </a:xfrm>
            <a:custGeom>
              <a:avLst/>
              <a:gdLst/>
              <a:ahLst/>
              <a:cxnLst/>
              <a:rect l="l" t="t" r="r" b="b"/>
              <a:pathLst>
                <a:path w="157611" h="236452" extrusionOk="0">
                  <a:moveTo>
                    <a:pt x="12067" y="227795"/>
                  </a:moveTo>
                  <a:cubicBezTo>
                    <a:pt x="12067" y="227795"/>
                    <a:pt x="97031" y="257132"/>
                    <a:pt x="156905" y="207793"/>
                  </a:cubicBezTo>
                  <a:cubicBezTo>
                    <a:pt x="163463" y="196458"/>
                    <a:pt x="122216" y="51583"/>
                    <a:pt x="122216" y="51583"/>
                  </a:cubicBezTo>
                  <a:cubicBezTo>
                    <a:pt x="122216" y="51583"/>
                    <a:pt x="86577" y="-22522"/>
                    <a:pt x="30790" y="6911"/>
                  </a:cubicBezTo>
                  <a:cubicBezTo>
                    <a:pt x="-24997" y="36343"/>
                    <a:pt x="12067" y="227795"/>
                    <a:pt x="12067" y="22779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6" name="Google Shape;1116;p10">
              <a:extLst>
                <a:ext uri="{FF2B5EF4-FFF2-40B4-BE49-F238E27FC236}">
                  <a16:creationId xmlns:a16="http://schemas.microsoft.com/office/drawing/2014/main" id="{7AB5B64E-867A-B554-D2BB-1D62C361A079}"/>
                </a:ext>
              </a:extLst>
            </p:cNvPr>
            <p:cNvSpPr/>
            <p:nvPr/>
          </p:nvSpPr>
          <p:spPr>
            <a:xfrm>
              <a:off x="3098756" y="3983831"/>
              <a:ext cx="98079" cy="56769"/>
            </a:xfrm>
            <a:custGeom>
              <a:avLst/>
              <a:gdLst/>
              <a:ahLst/>
              <a:cxnLst/>
              <a:rect l="l" t="t" r="r" b="b"/>
              <a:pathLst>
                <a:path w="98079" h="56769" extrusionOk="0">
                  <a:moveTo>
                    <a:pt x="98079" y="28385"/>
                  </a:moveTo>
                  <a:cubicBezTo>
                    <a:pt x="98079" y="44061"/>
                    <a:pt x="76123" y="56769"/>
                    <a:pt x="49040" y="56769"/>
                  </a:cubicBezTo>
                  <a:cubicBezTo>
                    <a:pt x="21956" y="56769"/>
                    <a:pt x="0" y="44061"/>
                    <a:pt x="0" y="28385"/>
                  </a:cubicBezTo>
                  <a:cubicBezTo>
                    <a:pt x="0" y="12708"/>
                    <a:pt x="21956" y="0"/>
                    <a:pt x="49040" y="0"/>
                  </a:cubicBezTo>
                  <a:cubicBezTo>
                    <a:pt x="76123" y="0"/>
                    <a:pt x="98079" y="12708"/>
                    <a:pt x="98079" y="28385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7" name="Google Shape;1117;p10">
              <a:extLst>
                <a:ext uri="{FF2B5EF4-FFF2-40B4-BE49-F238E27FC236}">
                  <a16:creationId xmlns:a16="http://schemas.microsoft.com/office/drawing/2014/main" id="{16390F01-7F97-E129-CF00-755E9F109BD9}"/>
                </a:ext>
              </a:extLst>
            </p:cNvPr>
            <p:cNvSpPr/>
            <p:nvPr/>
          </p:nvSpPr>
          <p:spPr>
            <a:xfrm>
              <a:off x="4017202" y="4508754"/>
              <a:ext cx="98079" cy="56769"/>
            </a:xfrm>
            <a:custGeom>
              <a:avLst/>
              <a:gdLst/>
              <a:ahLst/>
              <a:cxnLst/>
              <a:rect l="l" t="t" r="r" b="b"/>
              <a:pathLst>
                <a:path w="98079" h="56769" extrusionOk="0">
                  <a:moveTo>
                    <a:pt x="98079" y="28384"/>
                  </a:moveTo>
                  <a:cubicBezTo>
                    <a:pt x="98079" y="44061"/>
                    <a:pt x="76123" y="56769"/>
                    <a:pt x="49040" y="56769"/>
                  </a:cubicBezTo>
                  <a:cubicBezTo>
                    <a:pt x="21956" y="56769"/>
                    <a:pt x="0" y="44061"/>
                    <a:pt x="0" y="28384"/>
                  </a:cubicBezTo>
                  <a:cubicBezTo>
                    <a:pt x="0" y="12708"/>
                    <a:pt x="21956" y="0"/>
                    <a:pt x="49040" y="0"/>
                  </a:cubicBezTo>
                  <a:cubicBezTo>
                    <a:pt x="76123" y="0"/>
                    <a:pt x="98079" y="12708"/>
                    <a:pt x="98079" y="2838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8" name="Google Shape;1118;p10">
              <a:extLst>
                <a:ext uri="{FF2B5EF4-FFF2-40B4-BE49-F238E27FC236}">
                  <a16:creationId xmlns:a16="http://schemas.microsoft.com/office/drawing/2014/main" id="{2DD482E6-63DA-7B02-0A3B-9D089478EC88}"/>
                </a:ext>
              </a:extLst>
            </p:cNvPr>
            <p:cNvSpPr/>
            <p:nvPr/>
          </p:nvSpPr>
          <p:spPr>
            <a:xfrm>
              <a:off x="5609182" y="3535680"/>
              <a:ext cx="98079" cy="56769"/>
            </a:xfrm>
            <a:custGeom>
              <a:avLst/>
              <a:gdLst/>
              <a:ahLst/>
              <a:cxnLst/>
              <a:rect l="l" t="t" r="r" b="b"/>
              <a:pathLst>
                <a:path w="98079" h="56769" extrusionOk="0">
                  <a:moveTo>
                    <a:pt x="98079" y="28384"/>
                  </a:moveTo>
                  <a:cubicBezTo>
                    <a:pt x="98079" y="44061"/>
                    <a:pt x="76123" y="56769"/>
                    <a:pt x="49040" y="56769"/>
                  </a:cubicBezTo>
                  <a:cubicBezTo>
                    <a:pt x="21956" y="56769"/>
                    <a:pt x="0" y="44061"/>
                    <a:pt x="0" y="28384"/>
                  </a:cubicBezTo>
                  <a:cubicBezTo>
                    <a:pt x="0" y="12708"/>
                    <a:pt x="21956" y="0"/>
                    <a:pt x="49040" y="0"/>
                  </a:cubicBezTo>
                  <a:cubicBezTo>
                    <a:pt x="76123" y="0"/>
                    <a:pt x="98079" y="12708"/>
                    <a:pt x="98079" y="2838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9" name="Google Shape;1119;p10">
              <a:extLst>
                <a:ext uri="{FF2B5EF4-FFF2-40B4-BE49-F238E27FC236}">
                  <a16:creationId xmlns:a16="http://schemas.microsoft.com/office/drawing/2014/main" id="{2DEF2545-C253-EBF7-EFB4-6FD6CE9709EE}"/>
                </a:ext>
              </a:extLst>
            </p:cNvPr>
            <p:cNvSpPr/>
            <p:nvPr/>
          </p:nvSpPr>
          <p:spPr>
            <a:xfrm>
              <a:off x="3115863" y="3050952"/>
              <a:ext cx="67191" cy="975240"/>
            </a:xfrm>
            <a:custGeom>
              <a:avLst/>
              <a:gdLst/>
              <a:ahLst/>
              <a:cxnLst/>
              <a:rect l="l" t="t" r="r" b="b"/>
              <a:pathLst>
                <a:path w="67191" h="975240" extrusionOk="0">
                  <a:moveTo>
                    <a:pt x="0" y="0"/>
                  </a:moveTo>
                  <a:lnTo>
                    <a:pt x="0" y="955548"/>
                  </a:lnTo>
                  <a:cubicBezTo>
                    <a:pt x="447" y="961558"/>
                    <a:pt x="4068" y="966864"/>
                    <a:pt x="9504" y="969455"/>
                  </a:cubicBezTo>
                  <a:cubicBezTo>
                    <a:pt x="24643" y="977170"/>
                    <a:pt x="42549" y="977170"/>
                    <a:pt x="57688" y="969455"/>
                  </a:cubicBezTo>
                  <a:cubicBezTo>
                    <a:pt x="63105" y="966854"/>
                    <a:pt x="66726" y="961549"/>
                    <a:pt x="67192" y="955548"/>
                  </a:cubicBezTo>
                  <a:lnTo>
                    <a:pt x="67192" y="955548"/>
                  </a:lnTo>
                  <a:lnTo>
                    <a:pt x="67192" y="0"/>
                  </a:lnTo>
                  <a:close/>
                </a:path>
              </a:pathLst>
            </a:custGeom>
            <a:solidFill>
              <a:srgbClr val="C1C4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0" name="Google Shape;1120;p10">
              <a:extLst>
                <a:ext uri="{FF2B5EF4-FFF2-40B4-BE49-F238E27FC236}">
                  <a16:creationId xmlns:a16="http://schemas.microsoft.com/office/drawing/2014/main" id="{C35D0053-CF77-27D6-F26B-481767393647}"/>
                </a:ext>
              </a:extLst>
            </p:cNvPr>
            <p:cNvSpPr/>
            <p:nvPr/>
          </p:nvSpPr>
          <p:spPr>
            <a:xfrm>
              <a:off x="4036495" y="3422808"/>
              <a:ext cx="59588" cy="1128783"/>
            </a:xfrm>
            <a:custGeom>
              <a:avLst/>
              <a:gdLst/>
              <a:ahLst/>
              <a:cxnLst/>
              <a:rect l="l" t="t" r="r" b="b"/>
              <a:pathLst>
                <a:path w="59588" h="1128783" extrusionOk="0">
                  <a:moveTo>
                    <a:pt x="0" y="0"/>
                  </a:moveTo>
                  <a:lnTo>
                    <a:pt x="0" y="1108996"/>
                  </a:lnTo>
                  <a:cubicBezTo>
                    <a:pt x="333" y="1114835"/>
                    <a:pt x="3583" y="1120102"/>
                    <a:pt x="8648" y="1122998"/>
                  </a:cubicBezTo>
                  <a:cubicBezTo>
                    <a:pt x="21659" y="1130713"/>
                    <a:pt x="37834" y="1130713"/>
                    <a:pt x="50845" y="1122998"/>
                  </a:cubicBezTo>
                  <a:cubicBezTo>
                    <a:pt x="55930" y="1120111"/>
                    <a:pt x="59218" y="1114844"/>
                    <a:pt x="59589" y="1108996"/>
                  </a:cubicBezTo>
                  <a:lnTo>
                    <a:pt x="59589" y="1108996"/>
                  </a:lnTo>
                  <a:lnTo>
                    <a:pt x="59589" y="0"/>
                  </a:lnTo>
                  <a:close/>
                </a:path>
              </a:pathLst>
            </a:custGeom>
            <a:solidFill>
              <a:srgbClr val="C1C4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1" name="Google Shape;1121;p10">
              <a:extLst>
                <a:ext uri="{FF2B5EF4-FFF2-40B4-BE49-F238E27FC236}">
                  <a16:creationId xmlns:a16="http://schemas.microsoft.com/office/drawing/2014/main" id="{7665F1B0-BD5F-3B6F-E79C-BF50D04F8BB6}"/>
                </a:ext>
              </a:extLst>
            </p:cNvPr>
            <p:cNvSpPr/>
            <p:nvPr/>
          </p:nvSpPr>
          <p:spPr>
            <a:xfrm>
              <a:off x="5628379" y="2652522"/>
              <a:ext cx="59588" cy="923996"/>
            </a:xfrm>
            <a:custGeom>
              <a:avLst/>
              <a:gdLst/>
              <a:ahLst/>
              <a:cxnLst/>
              <a:rect l="l" t="t" r="r" b="b"/>
              <a:pathLst>
                <a:path w="59588" h="923996" extrusionOk="0">
                  <a:moveTo>
                    <a:pt x="0" y="0"/>
                  </a:moveTo>
                  <a:lnTo>
                    <a:pt x="0" y="904304"/>
                  </a:lnTo>
                  <a:cubicBezTo>
                    <a:pt x="342" y="910133"/>
                    <a:pt x="3649" y="915381"/>
                    <a:pt x="8744" y="918210"/>
                  </a:cubicBezTo>
                  <a:cubicBezTo>
                    <a:pt x="21716" y="925925"/>
                    <a:pt x="37873" y="925925"/>
                    <a:pt x="50845" y="918210"/>
                  </a:cubicBezTo>
                  <a:cubicBezTo>
                    <a:pt x="55939" y="915381"/>
                    <a:pt x="59247" y="910133"/>
                    <a:pt x="59589" y="904304"/>
                  </a:cubicBezTo>
                  <a:lnTo>
                    <a:pt x="59589" y="904304"/>
                  </a:lnTo>
                  <a:lnTo>
                    <a:pt x="59589" y="0"/>
                  </a:lnTo>
                  <a:close/>
                </a:path>
              </a:pathLst>
            </a:custGeom>
            <a:solidFill>
              <a:srgbClr val="C1C4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2" name="Google Shape;1122;p10">
              <a:extLst>
                <a:ext uri="{FF2B5EF4-FFF2-40B4-BE49-F238E27FC236}">
                  <a16:creationId xmlns:a16="http://schemas.microsoft.com/office/drawing/2014/main" id="{10D92EF9-5AD1-4D7D-920E-A39F1120340C}"/>
                </a:ext>
              </a:extLst>
            </p:cNvPr>
            <p:cNvSpPr/>
            <p:nvPr/>
          </p:nvSpPr>
          <p:spPr>
            <a:xfrm>
              <a:off x="3056370" y="3054762"/>
              <a:ext cx="1009872" cy="652653"/>
            </a:xfrm>
            <a:custGeom>
              <a:avLst/>
              <a:gdLst/>
              <a:ahLst/>
              <a:cxnLst/>
              <a:rect l="l" t="t" r="r" b="b"/>
              <a:pathLst>
                <a:path w="1009872" h="652653" extrusionOk="0">
                  <a:moveTo>
                    <a:pt x="1009872" y="652653"/>
                  </a:moveTo>
                  <a:lnTo>
                    <a:pt x="0" y="68294"/>
                  </a:lnTo>
                  <a:lnTo>
                    <a:pt x="0" y="0"/>
                  </a:lnTo>
                  <a:lnTo>
                    <a:pt x="1009872" y="584454"/>
                  </a:lnTo>
                  <a:lnTo>
                    <a:pt x="1009872" y="652653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3" name="Google Shape;1123;p10">
              <a:extLst>
                <a:ext uri="{FF2B5EF4-FFF2-40B4-BE49-F238E27FC236}">
                  <a16:creationId xmlns:a16="http://schemas.microsoft.com/office/drawing/2014/main" id="{44E2FD76-0BC7-5345-3146-C0CCCF193616}"/>
                </a:ext>
              </a:extLst>
            </p:cNvPr>
            <p:cNvSpPr/>
            <p:nvPr/>
          </p:nvSpPr>
          <p:spPr>
            <a:xfrm>
              <a:off x="3056084" y="2071592"/>
              <a:ext cx="2712855" cy="1569720"/>
            </a:xfrm>
            <a:custGeom>
              <a:avLst/>
              <a:gdLst/>
              <a:ahLst/>
              <a:cxnLst/>
              <a:rect l="l" t="t" r="r" b="b"/>
              <a:pathLst>
                <a:path w="2712855" h="1569720" extrusionOk="0">
                  <a:moveTo>
                    <a:pt x="2712856" y="584359"/>
                  </a:moveTo>
                  <a:lnTo>
                    <a:pt x="1009967" y="1569720"/>
                  </a:lnTo>
                  <a:lnTo>
                    <a:pt x="0" y="985361"/>
                  </a:lnTo>
                  <a:lnTo>
                    <a:pt x="1702889" y="0"/>
                  </a:lnTo>
                  <a:lnTo>
                    <a:pt x="2712856" y="58435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4" name="Google Shape;1124;p10">
              <a:extLst>
                <a:ext uri="{FF2B5EF4-FFF2-40B4-BE49-F238E27FC236}">
                  <a16:creationId xmlns:a16="http://schemas.microsoft.com/office/drawing/2014/main" id="{76ACABE6-FB78-25B2-048A-4F718A6723B5}"/>
                </a:ext>
              </a:extLst>
            </p:cNvPr>
            <p:cNvSpPr/>
            <p:nvPr/>
          </p:nvSpPr>
          <p:spPr>
            <a:xfrm>
              <a:off x="4066242" y="2653855"/>
              <a:ext cx="1702888" cy="1053560"/>
            </a:xfrm>
            <a:custGeom>
              <a:avLst/>
              <a:gdLst/>
              <a:ahLst/>
              <a:cxnLst/>
              <a:rect l="l" t="t" r="r" b="b"/>
              <a:pathLst>
                <a:path w="1702888" h="1053560" extrusionOk="0">
                  <a:moveTo>
                    <a:pt x="1702888" y="68199"/>
                  </a:moveTo>
                  <a:lnTo>
                    <a:pt x="0" y="1053560"/>
                  </a:lnTo>
                  <a:lnTo>
                    <a:pt x="0" y="985361"/>
                  </a:lnTo>
                  <a:lnTo>
                    <a:pt x="1702888" y="0"/>
                  </a:lnTo>
                  <a:lnTo>
                    <a:pt x="1702888" y="68199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5" name="Google Shape;1125;p10">
              <a:extLst>
                <a:ext uri="{FF2B5EF4-FFF2-40B4-BE49-F238E27FC236}">
                  <a16:creationId xmlns:a16="http://schemas.microsoft.com/office/drawing/2014/main" id="{D682882A-EA1F-5F57-D21E-8790B18A6707}"/>
                </a:ext>
              </a:extLst>
            </p:cNvPr>
            <p:cNvSpPr/>
            <p:nvPr/>
          </p:nvSpPr>
          <p:spPr>
            <a:xfrm>
              <a:off x="4763535" y="2360390"/>
              <a:ext cx="519572" cy="326898"/>
            </a:xfrm>
            <a:custGeom>
              <a:avLst/>
              <a:gdLst/>
              <a:ahLst/>
              <a:cxnLst/>
              <a:rect l="l" t="t" r="r" b="b"/>
              <a:pathLst>
                <a:path w="519572" h="326898" extrusionOk="0">
                  <a:moveTo>
                    <a:pt x="519572" y="98965"/>
                  </a:moveTo>
                  <a:lnTo>
                    <a:pt x="248049" y="326898"/>
                  </a:lnTo>
                  <a:lnTo>
                    <a:pt x="0" y="227933"/>
                  </a:lnTo>
                  <a:lnTo>
                    <a:pt x="271523" y="0"/>
                  </a:lnTo>
                  <a:lnTo>
                    <a:pt x="519572" y="98965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6" name="Google Shape;1126;p10">
              <a:extLst>
                <a:ext uri="{FF2B5EF4-FFF2-40B4-BE49-F238E27FC236}">
                  <a16:creationId xmlns:a16="http://schemas.microsoft.com/office/drawing/2014/main" id="{8ACF3E15-8435-D6D1-A162-C92CDBF8357A}"/>
                </a:ext>
              </a:extLst>
            </p:cNvPr>
            <p:cNvSpPr/>
            <p:nvPr/>
          </p:nvSpPr>
          <p:spPr>
            <a:xfrm>
              <a:off x="4668877" y="2346674"/>
              <a:ext cx="551219" cy="318992"/>
            </a:xfrm>
            <a:custGeom>
              <a:avLst/>
              <a:gdLst/>
              <a:ahLst/>
              <a:cxnLst/>
              <a:rect l="l" t="t" r="r" b="b"/>
              <a:pathLst>
                <a:path w="551219" h="318992" extrusionOk="0">
                  <a:moveTo>
                    <a:pt x="551220" y="123254"/>
                  </a:moveTo>
                  <a:lnTo>
                    <a:pt x="212980" y="318992"/>
                  </a:lnTo>
                  <a:lnTo>
                    <a:pt x="0" y="195739"/>
                  </a:lnTo>
                  <a:lnTo>
                    <a:pt x="338240" y="0"/>
                  </a:lnTo>
                  <a:lnTo>
                    <a:pt x="551220" y="123254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7" name="Google Shape;1127;p10">
              <a:extLst>
                <a:ext uri="{FF2B5EF4-FFF2-40B4-BE49-F238E27FC236}">
                  <a16:creationId xmlns:a16="http://schemas.microsoft.com/office/drawing/2014/main" id="{EB7FB88E-770D-2C63-88CA-EF3CE1627E31}"/>
                </a:ext>
              </a:extLst>
            </p:cNvPr>
            <p:cNvSpPr/>
            <p:nvPr/>
          </p:nvSpPr>
          <p:spPr>
            <a:xfrm>
              <a:off x="4743291" y="2531554"/>
              <a:ext cx="161184" cy="93249"/>
            </a:xfrm>
            <a:custGeom>
              <a:avLst/>
              <a:gdLst/>
              <a:ahLst/>
              <a:cxnLst/>
              <a:rect l="l" t="t" r="r" b="b"/>
              <a:pathLst>
                <a:path w="161184" h="93249" extrusionOk="0">
                  <a:moveTo>
                    <a:pt x="161184" y="81248"/>
                  </a:moveTo>
                  <a:lnTo>
                    <a:pt x="140466" y="93250"/>
                  </a:lnTo>
                  <a:lnTo>
                    <a:pt x="0" y="12001"/>
                  </a:lnTo>
                  <a:lnTo>
                    <a:pt x="20718" y="0"/>
                  </a:lnTo>
                  <a:lnTo>
                    <a:pt x="161184" y="81248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8" name="Google Shape;1128;p10">
              <a:extLst>
                <a:ext uri="{FF2B5EF4-FFF2-40B4-BE49-F238E27FC236}">
                  <a16:creationId xmlns:a16="http://schemas.microsoft.com/office/drawing/2014/main" id="{B4415B77-CBC6-0E29-8A45-FF4DF687E66E}"/>
                </a:ext>
              </a:extLst>
            </p:cNvPr>
            <p:cNvSpPr/>
            <p:nvPr/>
          </p:nvSpPr>
          <p:spPr>
            <a:xfrm>
              <a:off x="4789955" y="2504598"/>
              <a:ext cx="161089" cy="93249"/>
            </a:xfrm>
            <a:custGeom>
              <a:avLst/>
              <a:gdLst/>
              <a:ahLst/>
              <a:cxnLst/>
              <a:rect l="l" t="t" r="r" b="b"/>
              <a:pathLst>
                <a:path w="161089" h="93249" extrusionOk="0">
                  <a:moveTo>
                    <a:pt x="161089" y="81248"/>
                  </a:moveTo>
                  <a:lnTo>
                    <a:pt x="140371" y="93250"/>
                  </a:lnTo>
                  <a:lnTo>
                    <a:pt x="0" y="12002"/>
                  </a:lnTo>
                  <a:lnTo>
                    <a:pt x="20718" y="0"/>
                  </a:lnTo>
                  <a:lnTo>
                    <a:pt x="161089" y="81248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9" name="Google Shape;1129;p10">
              <a:extLst>
                <a:ext uri="{FF2B5EF4-FFF2-40B4-BE49-F238E27FC236}">
                  <a16:creationId xmlns:a16="http://schemas.microsoft.com/office/drawing/2014/main" id="{070CCD2E-DA02-2418-0CC2-957544B48F17}"/>
                </a:ext>
              </a:extLst>
            </p:cNvPr>
            <p:cNvSpPr/>
            <p:nvPr/>
          </p:nvSpPr>
          <p:spPr>
            <a:xfrm>
              <a:off x="4834813" y="2478690"/>
              <a:ext cx="161089" cy="93154"/>
            </a:xfrm>
            <a:custGeom>
              <a:avLst/>
              <a:gdLst/>
              <a:ahLst/>
              <a:cxnLst/>
              <a:rect l="l" t="t" r="r" b="b"/>
              <a:pathLst>
                <a:path w="161089" h="93154" extrusionOk="0">
                  <a:moveTo>
                    <a:pt x="161089" y="81248"/>
                  </a:moveTo>
                  <a:lnTo>
                    <a:pt x="140371" y="93154"/>
                  </a:lnTo>
                  <a:lnTo>
                    <a:pt x="0" y="12002"/>
                  </a:lnTo>
                  <a:lnTo>
                    <a:pt x="20718" y="0"/>
                  </a:lnTo>
                  <a:lnTo>
                    <a:pt x="161089" y="81248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0" name="Google Shape;1130;p10">
              <a:extLst>
                <a:ext uri="{FF2B5EF4-FFF2-40B4-BE49-F238E27FC236}">
                  <a16:creationId xmlns:a16="http://schemas.microsoft.com/office/drawing/2014/main" id="{92F535BD-3D6A-7FE1-963D-1A03B0295BA9}"/>
                </a:ext>
              </a:extLst>
            </p:cNvPr>
            <p:cNvSpPr/>
            <p:nvPr/>
          </p:nvSpPr>
          <p:spPr>
            <a:xfrm>
              <a:off x="4998753" y="2451734"/>
              <a:ext cx="102450" cy="59245"/>
            </a:xfrm>
            <a:custGeom>
              <a:avLst/>
              <a:gdLst/>
              <a:ahLst/>
              <a:cxnLst/>
              <a:rect l="l" t="t" r="r" b="b"/>
              <a:pathLst>
                <a:path w="102450" h="59245" extrusionOk="0">
                  <a:moveTo>
                    <a:pt x="102451" y="47244"/>
                  </a:moveTo>
                  <a:lnTo>
                    <a:pt x="81733" y="59246"/>
                  </a:lnTo>
                  <a:lnTo>
                    <a:pt x="0" y="12002"/>
                  </a:lnTo>
                  <a:lnTo>
                    <a:pt x="20718" y="0"/>
                  </a:lnTo>
                  <a:lnTo>
                    <a:pt x="102451" y="47244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1" name="Google Shape;1131;p10">
              <a:extLst>
                <a:ext uri="{FF2B5EF4-FFF2-40B4-BE49-F238E27FC236}">
                  <a16:creationId xmlns:a16="http://schemas.microsoft.com/office/drawing/2014/main" id="{8C9D5B11-685C-0525-B761-7432C394BF9E}"/>
                </a:ext>
              </a:extLst>
            </p:cNvPr>
            <p:cNvSpPr/>
            <p:nvPr/>
          </p:nvSpPr>
          <p:spPr>
            <a:xfrm>
              <a:off x="5043611" y="2425731"/>
              <a:ext cx="102450" cy="59245"/>
            </a:xfrm>
            <a:custGeom>
              <a:avLst/>
              <a:gdLst/>
              <a:ahLst/>
              <a:cxnLst/>
              <a:rect l="l" t="t" r="r" b="b"/>
              <a:pathLst>
                <a:path w="102450" h="59245" extrusionOk="0">
                  <a:moveTo>
                    <a:pt x="102451" y="47339"/>
                  </a:moveTo>
                  <a:lnTo>
                    <a:pt x="81733" y="59246"/>
                  </a:lnTo>
                  <a:lnTo>
                    <a:pt x="0" y="12001"/>
                  </a:lnTo>
                  <a:lnTo>
                    <a:pt x="20718" y="0"/>
                  </a:lnTo>
                  <a:lnTo>
                    <a:pt x="102451" y="4733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2" name="Google Shape;1132;p10">
              <a:extLst>
                <a:ext uri="{FF2B5EF4-FFF2-40B4-BE49-F238E27FC236}">
                  <a16:creationId xmlns:a16="http://schemas.microsoft.com/office/drawing/2014/main" id="{682E8C77-0D89-C99B-E72A-86D67A6E51DA}"/>
                </a:ext>
              </a:extLst>
            </p:cNvPr>
            <p:cNvSpPr/>
            <p:nvPr/>
          </p:nvSpPr>
          <p:spPr>
            <a:xfrm>
              <a:off x="4912649" y="2469832"/>
              <a:ext cx="307447" cy="180974"/>
            </a:xfrm>
            <a:custGeom>
              <a:avLst/>
              <a:gdLst/>
              <a:ahLst/>
              <a:cxnLst/>
              <a:rect l="l" t="t" r="r" b="b"/>
              <a:pathLst>
                <a:path w="307447" h="180974" extrusionOk="0">
                  <a:moveTo>
                    <a:pt x="7508" y="180975"/>
                  </a:moveTo>
                  <a:cubicBezTo>
                    <a:pt x="13115" y="178594"/>
                    <a:pt x="307448" y="0"/>
                    <a:pt x="307448" y="0"/>
                  </a:cubicBezTo>
                  <a:lnTo>
                    <a:pt x="0" y="178117"/>
                  </a:lnTo>
                  <a:close/>
                </a:path>
              </a:pathLst>
            </a:custGeom>
            <a:solidFill>
              <a:srgbClr val="D6D6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3" name="Google Shape;1133;p10">
              <a:extLst>
                <a:ext uri="{FF2B5EF4-FFF2-40B4-BE49-F238E27FC236}">
                  <a16:creationId xmlns:a16="http://schemas.microsoft.com/office/drawing/2014/main" id="{3FAA42F1-C56F-0C23-151A-4C7C1F73C77F}"/>
                </a:ext>
              </a:extLst>
            </p:cNvPr>
            <p:cNvSpPr/>
            <p:nvPr/>
          </p:nvSpPr>
          <p:spPr>
            <a:xfrm>
              <a:off x="4894497" y="2841212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9" y="85344"/>
                    <a:pt x="0" y="66239"/>
                    <a:pt x="0" y="42672"/>
                  </a:cubicBezTo>
                  <a:cubicBezTo>
                    <a:pt x="0" y="19105"/>
                    <a:pt x="33019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4" name="Google Shape;1134;p10">
              <a:extLst>
                <a:ext uri="{FF2B5EF4-FFF2-40B4-BE49-F238E27FC236}">
                  <a16:creationId xmlns:a16="http://schemas.microsoft.com/office/drawing/2014/main" id="{D9F3E75D-0C08-85FA-64FA-17A22F56C18D}"/>
                </a:ext>
              </a:extLst>
            </p:cNvPr>
            <p:cNvSpPr/>
            <p:nvPr/>
          </p:nvSpPr>
          <p:spPr>
            <a:xfrm>
              <a:off x="4901418" y="2763964"/>
              <a:ext cx="147800" cy="156591"/>
            </a:xfrm>
            <a:custGeom>
              <a:avLst/>
              <a:gdLst/>
              <a:ahLst/>
              <a:cxnLst/>
              <a:rect l="l" t="t" r="r" b="b"/>
              <a:pathLst>
                <a:path w="147800" h="156591" extrusionOk="0">
                  <a:moveTo>
                    <a:pt x="147801" y="113824"/>
                  </a:moveTo>
                  <a:lnTo>
                    <a:pt x="147801" y="0"/>
                  </a:lnTo>
                  <a:lnTo>
                    <a:pt x="587" y="3715"/>
                  </a:lnTo>
                  <a:lnTo>
                    <a:pt x="587" y="108490"/>
                  </a:lnTo>
                  <a:cubicBezTo>
                    <a:pt x="-2169" y="121063"/>
                    <a:pt x="4769" y="134303"/>
                    <a:pt x="21590" y="144018"/>
                  </a:cubicBezTo>
                  <a:cubicBezTo>
                    <a:pt x="54436" y="160782"/>
                    <a:pt x="93287" y="160782"/>
                    <a:pt x="126132" y="144018"/>
                  </a:cubicBezTo>
                  <a:cubicBezTo>
                    <a:pt x="138288" y="138646"/>
                    <a:pt x="146584" y="127083"/>
                    <a:pt x="147801" y="113824"/>
                  </a:cubicBezTo>
                  <a:close/>
                </a:path>
              </a:pathLst>
            </a:custGeom>
            <a:solidFill>
              <a:srgbClr val="A6CE2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5" name="Google Shape;1135;p10">
              <a:extLst>
                <a:ext uri="{FF2B5EF4-FFF2-40B4-BE49-F238E27FC236}">
                  <a16:creationId xmlns:a16="http://schemas.microsoft.com/office/drawing/2014/main" id="{DEB905B0-451E-49DD-273E-7CE900EC7817}"/>
                </a:ext>
              </a:extLst>
            </p:cNvPr>
            <p:cNvSpPr/>
            <p:nvPr/>
          </p:nvSpPr>
          <p:spPr>
            <a:xfrm>
              <a:off x="4901720" y="2721292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8" y="85344"/>
                    <a:pt x="0" y="66239"/>
                    <a:pt x="0" y="42672"/>
                  </a:cubicBezTo>
                  <a:cubicBezTo>
                    <a:pt x="0" y="19105"/>
                    <a:pt x="33018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BCD64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6" name="Google Shape;1136;p10">
              <a:extLst>
                <a:ext uri="{FF2B5EF4-FFF2-40B4-BE49-F238E27FC236}">
                  <a16:creationId xmlns:a16="http://schemas.microsoft.com/office/drawing/2014/main" id="{D1971B41-05DE-EF19-7897-A9C21E9C2F23}"/>
                </a:ext>
              </a:extLst>
            </p:cNvPr>
            <p:cNvSpPr/>
            <p:nvPr/>
          </p:nvSpPr>
          <p:spPr>
            <a:xfrm>
              <a:off x="4913314" y="2732891"/>
              <a:ext cx="124214" cy="61955"/>
            </a:xfrm>
            <a:custGeom>
              <a:avLst/>
              <a:gdLst/>
              <a:ahLst/>
              <a:cxnLst/>
              <a:rect l="l" t="t" r="r" b="b"/>
              <a:pathLst>
                <a:path w="124214" h="61955" extrusionOk="0">
                  <a:moveTo>
                    <a:pt x="124215" y="31073"/>
                  </a:moveTo>
                  <a:cubicBezTo>
                    <a:pt x="124215" y="38026"/>
                    <a:pt x="118512" y="45360"/>
                    <a:pt x="108438" y="51075"/>
                  </a:cubicBezTo>
                  <a:cubicBezTo>
                    <a:pt x="95636" y="57924"/>
                    <a:pt x="81410" y="61639"/>
                    <a:pt x="66907" y="61934"/>
                  </a:cubicBezTo>
                  <a:lnTo>
                    <a:pt x="62060" y="61934"/>
                  </a:lnTo>
                  <a:cubicBezTo>
                    <a:pt x="45951" y="62277"/>
                    <a:pt x="30032" y="58505"/>
                    <a:pt x="15776" y="50980"/>
                  </a:cubicBezTo>
                  <a:cubicBezTo>
                    <a:pt x="5797" y="45265"/>
                    <a:pt x="0" y="37931"/>
                    <a:pt x="0" y="30978"/>
                  </a:cubicBezTo>
                  <a:cubicBezTo>
                    <a:pt x="0" y="24024"/>
                    <a:pt x="5797" y="16785"/>
                    <a:pt x="15776" y="10975"/>
                  </a:cubicBezTo>
                  <a:cubicBezTo>
                    <a:pt x="30032" y="3450"/>
                    <a:pt x="45951" y="-322"/>
                    <a:pt x="62060" y="21"/>
                  </a:cubicBezTo>
                  <a:lnTo>
                    <a:pt x="66812" y="21"/>
                  </a:lnTo>
                  <a:cubicBezTo>
                    <a:pt x="81314" y="317"/>
                    <a:pt x="95542" y="4031"/>
                    <a:pt x="108343" y="10880"/>
                  </a:cubicBezTo>
                  <a:cubicBezTo>
                    <a:pt x="118512" y="16881"/>
                    <a:pt x="124215" y="24120"/>
                    <a:pt x="124215" y="31073"/>
                  </a:cubicBezTo>
                  <a:close/>
                </a:path>
              </a:pathLst>
            </a:custGeom>
            <a:solidFill>
              <a:srgbClr val="28221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7" name="Google Shape;1137;p10">
              <a:extLst>
                <a:ext uri="{FF2B5EF4-FFF2-40B4-BE49-F238E27FC236}">
                  <a16:creationId xmlns:a16="http://schemas.microsoft.com/office/drawing/2014/main" id="{76D89C49-210E-1680-6474-3F5945C7B677}"/>
                </a:ext>
              </a:extLst>
            </p:cNvPr>
            <p:cNvSpPr/>
            <p:nvPr/>
          </p:nvSpPr>
          <p:spPr>
            <a:xfrm>
              <a:off x="4922818" y="2733153"/>
              <a:ext cx="114710" cy="61622"/>
            </a:xfrm>
            <a:custGeom>
              <a:avLst/>
              <a:gdLst/>
              <a:ahLst/>
              <a:cxnLst/>
              <a:rect l="l" t="t" r="r" b="b"/>
              <a:pathLst>
                <a:path w="114710" h="61622" extrusionOk="0">
                  <a:moveTo>
                    <a:pt x="114711" y="30811"/>
                  </a:moveTo>
                  <a:cubicBezTo>
                    <a:pt x="114711" y="37764"/>
                    <a:pt x="109008" y="45099"/>
                    <a:pt x="98934" y="50814"/>
                  </a:cubicBezTo>
                  <a:cubicBezTo>
                    <a:pt x="73084" y="65225"/>
                    <a:pt x="41627" y="65225"/>
                    <a:pt x="15776" y="50814"/>
                  </a:cubicBezTo>
                  <a:cubicBezTo>
                    <a:pt x="5797" y="45099"/>
                    <a:pt x="0" y="37764"/>
                    <a:pt x="0" y="30811"/>
                  </a:cubicBezTo>
                  <a:cubicBezTo>
                    <a:pt x="0" y="23858"/>
                    <a:pt x="5797" y="16619"/>
                    <a:pt x="15776" y="10808"/>
                  </a:cubicBezTo>
                  <a:cubicBezTo>
                    <a:pt x="41627" y="-3603"/>
                    <a:pt x="73084" y="-3603"/>
                    <a:pt x="98934" y="10808"/>
                  </a:cubicBezTo>
                  <a:cubicBezTo>
                    <a:pt x="109008" y="16619"/>
                    <a:pt x="114711" y="23858"/>
                    <a:pt x="114711" y="30811"/>
                  </a:cubicBezTo>
                  <a:close/>
                </a:path>
              </a:pathLst>
            </a:custGeom>
            <a:solidFill>
              <a:srgbClr val="FFFFFF">
                <a:alpha val="6666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8" name="Google Shape;1138;p10">
              <a:extLst>
                <a:ext uri="{FF2B5EF4-FFF2-40B4-BE49-F238E27FC236}">
                  <a16:creationId xmlns:a16="http://schemas.microsoft.com/office/drawing/2014/main" id="{2523646E-9665-2677-8A86-82F986FA9D87}"/>
                </a:ext>
              </a:extLst>
            </p:cNvPr>
            <p:cNvSpPr/>
            <p:nvPr/>
          </p:nvSpPr>
          <p:spPr>
            <a:xfrm>
              <a:off x="5015195" y="2807589"/>
              <a:ext cx="42215" cy="98678"/>
            </a:xfrm>
            <a:custGeom>
              <a:avLst/>
              <a:gdLst/>
              <a:ahLst/>
              <a:cxnLst/>
              <a:rect l="l" t="t" r="r" b="b"/>
              <a:pathLst>
                <a:path w="42215" h="98678" extrusionOk="0">
                  <a:moveTo>
                    <a:pt x="23284" y="9049"/>
                  </a:moveTo>
                  <a:lnTo>
                    <a:pt x="7603" y="0"/>
                  </a:lnTo>
                  <a:lnTo>
                    <a:pt x="0" y="4477"/>
                  </a:lnTo>
                  <a:lnTo>
                    <a:pt x="7603" y="8858"/>
                  </a:lnTo>
                  <a:lnTo>
                    <a:pt x="7603" y="11716"/>
                  </a:lnTo>
                  <a:lnTo>
                    <a:pt x="22239" y="20193"/>
                  </a:lnTo>
                  <a:lnTo>
                    <a:pt x="22239" y="22955"/>
                  </a:lnTo>
                  <a:cubicBezTo>
                    <a:pt x="25765" y="28004"/>
                    <a:pt x="28939" y="33290"/>
                    <a:pt x="31743" y="38767"/>
                  </a:cubicBezTo>
                  <a:lnTo>
                    <a:pt x="32313" y="38290"/>
                  </a:lnTo>
                  <a:lnTo>
                    <a:pt x="32313" y="74962"/>
                  </a:lnTo>
                  <a:cubicBezTo>
                    <a:pt x="32313" y="84487"/>
                    <a:pt x="26706" y="81343"/>
                    <a:pt x="24235" y="79915"/>
                  </a:cubicBezTo>
                  <a:lnTo>
                    <a:pt x="7793" y="70390"/>
                  </a:lnTo>
                  <a:lnTo>
                    <a:pt x="190" y="74866"/>
                  </a:lnTo>
                  <a:lnTo>
                    <a:pt x="7793" y="79248"/>
                  </a:lnTo>
                  <a:lnTo>
                    <a:pt x="7793" y="82105"/>
                  </a:lnTo>
                  <a:lnTo>
                    <a:pt x="24235" y="91630"/>
                  </a:lnTo>
                  <a:cubicBezTo>
                    <a:pt x="25945" y="92630"/>
                    <a:pt x="27760" y="93431"/>
                    <a:pt x="29652" y="94012"/>
                  </a:cubicBezTo>
                  <a:lnTo>
                    <a:pt x="28606" y="98679"/>
                  </a:lnTo>
                  <a:lnTo>
                    <a:pt x="37160" y="93821"/>
                  </a:lnTo>
                  <a:lnTo>
                    <a:pt x="37160" y="93821"/>
                  </a:lnTo>
                  <a:cubicBezTo>
                    <a:pt x="40847" y="90678"/>
                    <a:pt x="42710" y="85877"/>
                    <a:pt x="42102" y="81058"/>
                  </a:cubicBezTo>
                  <a:lnTo>
                    <a:pt x="42102" y="42958"/>
                  </a:lnTo>
                  <a:cubicBezTo>
                    <a:pt x="41370" y="29356"/>
                    <a:pt x="34423" y="16850"/>
                    <a:pt x="23284" y="9049"/>
                  </a:cubicBezTo>
                  <a:close/>
                </a:path>
              </a:pathLst>
            </a:custGeom>
            <a:solidFill>
              <a:srgbClr val="8DA01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9" name="Google Shape;1139;p10">
              <a:extLst>
                <a:ext uri="{FF2B5EF4-FFF2-40B4-BE49-F238E27FC236}">
                  <a16:creationId xmlns:a16="http://schemas.microsoft.com/office/drawing/2014/main" id="{F4C1F80F-86CD-06E5-AF33-7D3E70BC39C1}"/>
                </a:ext>
              </a:extLst>
            </p:cNvPr>
            <p:cNvSpPr/>
            <p:nvPr/>
          </p:nvSpPr>
          <p:spPr>
            <a:xfrm>
              <a:off x="5015195" y="2812256"/>
              <a:ext cx="34783" cy="94465"/>
            </a:xfrm>
            <a:custGeom>
              <a:avLst/>
              <a:gdLst/>
              <a:ahLst/>
              <a:cxnLst/>
              <a:rect l="l" t="t" r="r" b="b"/>
              <a:pathLst>
                <a:path w="34783" h="94465" extrusionOk="0">
                  <a:moveTo>
                    <a:pt x="16442" y="91440"/>
                  </a:moveTo>
                  <a:lnTo>
                    <a:pt x="0" y="81915"/>
                  </a:lnTo>
                  <a:lnTo>
                    <a:pt x="0" y="70199"/>
                  </a:lnTo>
                  <a:lnTo>
                    <a:pt x="16442" y="79724"/>
                  </a:lnTo>
                  <a:cubicBezTo>
                    <a:pt x="18818" y="81058"/>
                    <a:pt x="24520" y="84296"/>
                    <a:pt x="24520" y="74676"/>
                  </a:cubicBezTo>
                  <a:lnTo>
                    <a:pt x="24520" y="36576"/>
                  </a:lnTo>
                  <a:cubicBezTo>
                    <a:pt x="23949" y="30013"/>
                    <a:pt x="20462" y="24070"/>
                    <a:pt x="15016" y="20384"/>
                  </a:cubicBezTo>
                  <a:lnTo>
                    <a:pt x="95" y="11716"/>
                  </a:lnTo>
                  <a:lnTo>
                    <a:pt x="95" y="0"/>
                  </a:lnTo>
                  <a:lnTo>
                    <a:pt x="15776" y="9049"/>
                  </a:lnTo>
                  <a:cubicBezTo>
                    <a:pt x="26867" y="16707"/>
                    <a:pt x="33862" y="29013"/>
                    <a:pt x="34784" y="42481"/>
                  </a:cubicBezTo>
                  <a:lnTo>
                    <a:pt x="34784" y="80581"/>
                  </a:lnTo>
                  <a:cubicBezTo>
                    <a:pt x="34594" y="90869"/>
                    <a:pt x="29842" y="99155"/>
                    <a:pt x="16442" y="91440"/>
                  </a:cubicBezTo>
                  <a:close/>
                </a:path>
              </a:pathLst>
            </a:custGeom>
            <a:solidFill>
              <a:srgbClr val="99B52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0" name="Google Shape;1140;p10">
              <a:extLst>
                <a:ext uri="{FF2B5EF4-FFF2-40B4-BE49-F238E27FC236}">
                  <a16:creationId xmlns:a16="http://schemas.microsoft.com/office/drawing/2014/main" id="{F7802285-BEB9-2A4D-0964-E76E3BEED772}"/>
                </a:ext>
              </a:extLst>
            </p:cNvPr>
            <p:cNvSpPr/>
            <p:nvPr/>
          </p:nvSpPr>
          <p:spPr>
            <a:xfrm>
              <a:off x="3439562" y="2994755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9" y="85344"/>
                    <a:pt x="0" y="66239"/>
                    <a:pt x="0" y="42672"/>
                  </a:cubicBezTo>
                  <a:cubicBezTo>
                    <a:pt x="0" y="19105"/>
                    <a:pt x="33019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1" name="Google Shape;1141;p10">
              <a:extLst>
                <a:ext uri="{FF2B5EF4-FFF2-40B4-BE49-F238E27FC236}">
                  <a16:creationId xmlns:a16="http://schemas.microsoft.com/office/drawing/2014/main" id="{682BF195-E33B-8923-54DD-EB41C37AE821}"/>
                </a:ext>
              </a:extLst>
            </p:cNvPr>
            <p:cNvSpPr/>
            <p:nvPr/>
          </p:nvSpPr>
          <p:spPr>
            <a:xfrm>
              <a:off x="3446488" y="2917507"/>
              <a:ext cx="147795" cy="156591"/>
            </a:xfrm>
            <a:custGeom>
              <a:avLst/>
              <a:gdLst/>
              <a:ahLst/>
              <a:cxnLst/>
              <a:rect l="l" t="t" r="r" b="b"/>
              <a:pathLst>
                <a:path w="147795" h="156591" extrusionOk="0">
                  <a:moveTo>
                    <a:pt x="147796" y="113824"/>
                  </a:moveTo>
                  <a:lnTo>
                    <a:pt x="147796" y="0"/>
                  </a:lnTo>
                  <a:lnTo>
                    <a:pt x="582" y="3715"/>
                  </a:lnTo>
                  <a:lnTo>
                    <a:pt x="582" y="108490"/>
                  </a:lnTo>
                  <a:cubicBezTo>
                    <a:pt x="-2174" y="121158"/>
                    <a:pt x="4859" y="134398"/>
                    <a:pt x="21586" y="144018"/>
                  </a:cubicBezTo>
                  <a:cubicBezTo>
                    <a:pt x="54431" y="160782"/>
                    <a:pt x="93282" y="160782"/>
                    <a:pt x="126127" y="144018"/>
                  </a:cubicBezTo>
                  <a:cubicBezTo>
                    <a:pt x="138302" y="138655"/>
                    <a:pt x="146598" y="127092"/>
                    <a:pt x="147796" y="113824"/>
                  </a:cubicBezTo>
                  <a:close/>
                </a:path>
              </a:pathLst>
            </a:custGeom>
            <a:solidFill>
              <a:srgbClr val="F7B03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2" name="Google Shape;1142;p10">
              <a:extLst>
                <a:ext uri="{FF2B5EF4-FFF2-40B4-BE49-F238E27FC236}">
                  <a16:creationId xmlns:a16="http://schemas.microsoft.com/office/drawing/2014/main" id="{BE1AA1B2-5E14-815E-45EC-A5DFA9C9FE50}"/>
                </a:ext>
              </a:extLst>
            </p:cNvPr>
            <p:cNvSpPr/>
            <p:nvPr/>
          </p:nvSpPr>
          <p:spPr>
            <a:xfrm>
              <a:off x="3446785" y="2874835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9" y="85344"/>
                    <a:pt x="0" y="66239"/>
                    <a:pt x="0" y="42672"/>
                  </a:cubicBezTo>
                  <a:cubicBezTo>
                    <a:pt x="0" y="19105"/>
                    <a:pt x="33019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FCC06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3" name="Google Shape;1143;p10">
              <a:extLst>
                <a:ext uri="{FF2B5EF4-FFF2-40B4-BE49-F238E27FC236}">
                  <a16:creationId xmlns:a16="http://schemas.microsoft.com/office/drawing/2014/main" id="{69337263-6102-1CA4-1107-1E13A5DE87B8}"/>
                </a:ext>
              </a:extLst>
            </p:cNvPr>
            <p:cNvSpPr/>
            <p:nvPr/>
          </p:nvSpPr>
          <p:spPr>
            <a:xfrm>
              <a:off x="3458475" y="2886430"/>
              <a:ext cx="124119" cy="61959"/>
            </a:xfrm>
            <a:custGeom>
              <a:avLst/>
              <a:gdLst/>
              <a:ahLst/>
              <a:cxnLst/>
              <a:rect l="l" t="t" r="r" b="b"/>
              <a:pathLst>
                <a:path w="124119" h="61959" extrusionOk="0">
                  <a:moveTo>
                    <a:pt x="124119" y="31076"/>
                  </a:moveTo>
                  <a:cubicBezTo>
                    <a:pt x="124119" y="38030"/>
                    <a:pt x="118322" y="45269"/>
                    <a:pt x="108343" y="51079"/>
                  </a:cubicBezTo>
                  <a:cubicBezTo>
                    <a:pt x="95523" y="57870"/>
                    <a:pt x="81305" y="61595"/>
                    <a:pt x="66812" y="61938"/>
                  </a:cubicBezTo>
                  <a:lnTo>
                    <a:pt x="62060" y="61938"/>
                  </a:lnTo>
                  <a:cubicBezTo>
                    <a:pt x="45951" y="62280"/>
                    <a:pt x="30032" y="58509"/>
                    <a:pt x="15776" y="50984"/>
                  </a:cubicBezTo>
                  <a:cubicBezTo>
                    <a:pt x="5702" y="45174"/>
                    <a:pt x="0" y="37935"/>
                    <a:pt x="0" y="30981"/>
                  </a:cubicBezTo>
                  <a:cubicBezTo>
                    <a:pt x="0" y="24028"/>
                    <a:pt x="5702" y="16694"/>
                    <a:pt x="15776" y="10884"/>
                  </a:cubicBezTo>
                  <a:cubicBezTo>
                    <a:pt x="30041" y="3397"/>
                    <a:pt x="45960" y="-346"/>
                    <a:pt x="62060" y="25"/>
                  </a:cubicBezTo>
                  <a:lnTo>
                    <a:pt x="66812" y="25"/>
                  </a:lnTo>
                  <a:cubicBezTo>
                    <a:pt x="81305" y="301"/>
                    <a:pt x="95532" y="3987"/>
                    <a:pt x="108343" y="10788"/>
                  </a:cubicBezTo>
                  <a:cubicBezTo>
                    <a:pt x="118322" y="16789"/>
                    <a:pt x="124119" y="24123"/>
                    <a:pt x="124119" y="31076"/>
                  </a:cubicBezTo>
                  <a:close/>
                </a:path>
              </a:pathLst>
            </a:custGeom>
            <a:solidFill>
              <a:srgbClr val="28221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4" name="Google Shape;1144;p10">
              <a:extLst>
                <a:ext uri="{FF2B5EF4-FFF2-40B4-BE49-F238E27FC236}">
                  <a16:creationId xmlns:a16="http://schemas.microsoft.com/office/drawing/2014/main" id="{59442B11-7DA2-8F35-160B-AA4BD9AB350E}"/>
                </a:ext>
              </a:extLst>
            </p:cNvPr>
            <p:cNvSpPr/>
            <p:nvPr/>
          </p:nvSpPr>
          <p:spPr>
            <a:xfrm>
              <a:off x="3467883" y="2886601"/>
              <a:ext cx="114710" cy="61717"/>
            </a:xfrm>
            <a:custGeom>
              <a:avLst/>
              <a:gdLst/>
              <a:ahLst/>
              <a:cxnLst/>
              <a:rect l="l" t="t" r="r" b="b"/>
              <a:pathLst>
                <a:path w="114710" h="61717" extrusionOk="0">
                  <a:moveTo>
                    <a:pt x="114711" y="30906"/>
                  </a:moveTo>
                  <a:cubicBezTo>
                    <a:pt x="114711" y="37859"/>
                    <a:pt x="108913" y="45099"/>
                    <a:pt x="98934" y="50909"/>
                  </a:cubicBezTo>
                  <a:cubicBezTo>
                    <a:pt x="73084" y="65320"/>
                    <a:pt x="41626" y="65320"/>
                    <a:pt x="15776" y="50909"/>
                  </a:cubicBezTo>
                  <a:cubicBezTo>
                    <a:pt x="6272" y="45099"/>
                    <a:pt x="0" y="37859"/>
                    <a:pt x="0" y="30906"/>
                  </a:cubicBezTo>
                  <a:cubicBezTo>
                    <a:pt x="0" y="23953"/>
                    <a:pt x="5797" y="16619"/>
                    <a:pt x="15776" y="10808"/>
                  </a:cubicBezTo>
                  <a:cubicBezTo>
                    <a:pt x="41626" y="-3603"/>
                    <a:pt x="73084" y="-3603"/>
                    <a:pt x="98934" y="10808"/>
                  </a:cubicBezTo>
                  <a:cubicBezTo>
                    <a:pt x="108913" y="16619"/>
                    <a:pt x="114711" y="23953"/>
                    <a:pt x="114711" y="30906"/>
                  </a:cubicBezTo>
                  <a:close/>
                </a:path>
              </a:pathLst>
            </a:custGeom>
            <a:solidFill>
              <a:srgbClr val="FFFFFF">
                <a:alpha val="6666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5" name="Google Shape;1145;p10">
              <a:extLst>
                <a:ext uri="{FF2B5EF4-FFF2-40B4-BE49-F238E27FC236}">
                  <a16:creationId xmlns:a16="http://schemas.microsoft.com/office/drawing/2014/main" id="{47214B2E-AEBB-5B45-3AB5-BEBBDCC976A7}"/>
                </a:ext>
              </a:extLst>
            </p:cNvPr>
            <p:cNvSpPr/>
            <p:nvPr/>
          </p:nvSpPr>
          <p:spPr>
            <a:xfrm>
              <a:off x="3559880" y="2961132"/>
              <a:ext cx="42223" cy="98678"/>
            </a:xfrm>
            <a:custGeom>
              <a:avLst/>
              <a:gdLst/>
              <a:ahLst/>
              <a:cxnLst/>
              <a:rect l="l" t="t" r="r" b="b"/>
              <a:pathLst>
                <a:path w="42223" h="98678" extrusionOk="0">
                  <a:moveTo>
                    <a:pt x="23569" y="9049"/>
                  </a:moveTo>
                  <a:lnTo>
                    <a:pt x="7983" y="0"/>
                  </a:lnTo>
                  <a:lnTo>
                    <a:pt x="285" y="4381"/>
                  </a:lnTo>
                  <a:lnTo>
                    <a:pt x="7983" y="8858"/>
                  </a:lnTo>
                  <a:lnTo>
                    <a:pt x="7983" y="11716"/>
                  </a:lnTo>
                  <a:lnTo>
                    <a:pt x="22619" y="20193"/>
                  </a:lnTo>
                  <a:lnTo>
                    <a:pt x="22144" y="22955"/>
                  </a:lnTo>
                  <a:cubicBezTo>
                    <a:pt x="25689" y="27984"/>
                    <a:pt x="28873" y="33271"/>
                    <a:pt x="31648" y="38767"/>
                  </a:cubicBezTo>
                  <a:lnTo>
                    <a:pt x="32123" y="38290"/>
                  </a:lnTo>
                  <a:lnTo>
                    <a:pt x="32123" y="74962"/>
                  </a:lnTo>
                  <a:cubicBezTo>
                    <a:pt x="32123" y="84487"/>
                    <a:pt x="26516" y="81344"/>
                    <a:pt x="24140" y="79915"/>
                  </a:cubicBezTo>
                  <a:lnTo>
                    <a:pt x="7698" y="70390"/>
                  </a:lnTo>
                  <a:lnTo>
                    <a:pt x="0" y="74771"/>
                  </a:lnTo>
                  <a:lnTo>
                    <a:pt x="7698" y="79248"/>
                  </a:lnTo>
                  <a:lnTo>
                    <a:pt x="7698" y="82105"/>
                  </a:lnTo>
                  <a:lnTo>
                    <a:pt x="24140" y="91630"/>
                  </a:lnTo>
                  <a:cubicBezTo>
                    <a:pt x="25812" y="92631"/>
                    <a:pt x="27599" y="93431"/>
                    <a:pt x="29462" y="94012"/>
                  </a:cubicBezTo>
                  <a:lnTo>
                    <a:pt x="28511" y="98679"/>
                  </a:lnTo>
                  <a:lnTo>
                    <a:pt x="37065" y="93821"/>
                  </a:lnTo>
                  <a:lnTo>
                    <a:pt x="37065" y="93821"/>
                  </a:lnTo>
                  <a:cubicBezTo>
                    <a:pt x="40838" y="90687"/>
                    <a:pt x="42739" y="85830"/>
                    <a:pt x="42102" y="80963"/>
                  </a:cubicBezTo>
                  <a:lnTo>
                    <a:pt x="42102" y="42863"/>
                  </a:lnTo>
                  <a:cubicBezTo>
                    <a:pt x="41408" y="29346"/>
                    <a:pt x="34575" y="16888"/>
                    <a:pt x="23569" y="9049"/>
                  </a:cubicBezTo>
                  <a:close/>
                </a:path>
              </a:pathLst>
            </a:custGeom>
            <a:solidFill>
              <a:srgbClr val="C9883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6" name="Google Shape;1146;p10">
              <a:extLst>
                <a:ext uri="{FF2B5EF4-FFF2-40B4-BE49-F238E27FC236}">
                  <a16:creationId xmlns:a16="http://schemas.microsoft.com/office/drawing/2014/main" id="{25AEBE9F-CBA2-8837-3831-034F09FDC136}"/>
                </a:ext>
              </a:extLst>
            </p:cNvPr>
            <p:cNvSpPr/>
            <p:nvPr/>
          </p:nvSpPr>
          <p:spPr>
            <a:xfrm>
              <a:off x="3560165" y="2965989"/>
              <a:ext cx="34688" cy="94398"/>
            </a:xfrm>
            <a:custGeom>
              <a:avLst/>
              <a:gdLst/>
              <a:ahLst/>
              <a:cxnLst/>
              <a:rect l="l" t="t" r="r" b="b"/>
              <a:pathLst>
                <a:path w="34688" h="94398" extrusionOk="0">
                  <a:moveTo>
                    <a:pt x="16537" y="91535"/>
                  </a:moveTo>
                  <a:lnTo>
                    <a:pt x="0" y="82010"/>
                  </a:lnTo>
                  <a:lnTo>
                    <a:pt x="0" y="70199"/>
                  </a:lnTo>
                  <a:lnTo>
                    <a:pt x="16537" y="79724"/>
                  </a:lnTo>
                  <a:cubicBezTo>
                    <a:pt x="18913" y="81153"/>
                    <a:pt x="24520" y="84391"/>
                    <a:pt x="24520" y="74771"/>
                  </a:cubicBezTo>
                  <a:lnTo>
                    <a:pt x="24520" y="36671"/>
                  </a:lnTo>
                  <a:cubicBezTo>
                    <a:pt x="23874" y="30108"/>
                    <a:pt x="20405" y="24165"/>
                    <a:pt x="15016" y="20383"/>
                  </a:cubicBezTo>
                  <a:lnTo>
                    <a:pt x="0" y="11811"/>
                  </a:lnTo>
                  <a:lnTo>
                    <a:pt x="0" y="0"/>
                  </a:lnTo>
                  <a:lnTo>
                    <a:pt x="15681" y="9525"/>
                  </a:lnTo>
                  <a:cubicBezTo>
                    <a:pt x="26782" y="17173"/>
                    <a:pt x="33776" y="29489"/>
                    <a:pt x="34689" y="42958"/>
                  </a:cubicBezTo>
                  <a:lnTo>
                    <a:pt x="34689" y="81058"/>
                  </a:lnTo>
                  <a:cubicBezTo>
                    <a:pt x="34689" y="90678"/>
                    <a:pt x="29937" y="98965"/>
                    <a:pt x="16537" y="91535"/>
                  </a:cubicBezTo>
                  <a:close/>
                </a:path>
              </a:pathLst>
            </a:custGeom>
            <a:solidFill>
              <a:srgbClr val="E09C3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7" name="Google Shape;1147;p10">
              <a:extLst>
                <a:ext uri="{FF2B5EF4-FFF2-40B4-BE49-F238E27FC236}">
                  <a16:creationId xmlns:a16="http://schemas.microsoft.com/office/drawing/2014/main" id="{EDF6414B-EF63-5C9D-82F8-FED405DD017F}"/>
                </a:ext>
              </a:extLst>
            </p:cNvPr>
            <p:cNvSpPr/>
            <p:nvPr/>
          </p:nvSpPr>
          <p:spPr>
            <a:xfrm>
              <a:off x="5618400" y="4515040"/>
              <a:ext cx="756691" cy="437959"/>
            </a:xfrm>
            <a:custGeom>
              <a:avLst/>
              <a:gdLst/>
              <a:ahLst/>
              <a:cxnLst/>
              <a:rect l="l" t="t" r="r" b="b"/>
              <a:pathLst>
                <a:path w="756691" h="437959" extrusionOk="0">
                  <a:moveTo>
                    <a:pt x="756691" y="218980"/>
                  </a:moveTo>
                  <a:cubicBezTo>
                    <a:pt x="756691" y="339919"/>
                    <a:pt x="587300" y="437960"/>
                    <a:pt x="378346" y="437960"/>
                  </a:cubicBezTo>
                  <a:cubicBezTo>
                    <a:pt x="169391" y="437960"/>
                    <a:pt x="0" y="339919"/>
                    <a:pt x="0" y="218980"/>
                  </a:cubicBezTo>
                  <a:cubicBezTo>
                    <a:pt x="0" y="98041"/>
                    <a:pt x="169391" y="0"/>
                    <a:pt x="378346" y="0"/>
                  </a:cubicBezTo>
                  <a:cubicBezTo>
                    <a:pt x="587300" y="0"/>
                    <a:pt x="756691" y="98041"/>
                    <a:pt x="756691" y="21898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8" name="Google Shape;1148;p10">
              <a:extLst>
                <a:ext uri="{FF2B5EF4-FFF2-40B4-BE49-F238E27FC236}">
                  <a16:creationId xmlns:a16="http://schemas.microsoft.com/office/drawing/2014/main" id="{B0F06CD1-8B8F-EEF7-B2A7-314513D57CF5}"/>
                </a:ext>
              </a:extLst>
            </p:cNvPr>
            <p:cNvSpPr/>
            <p:nvPr/>
          </p:nvSpPr>
          <p:spPr>
            <a:xfrm>
              <a:off x="6158405" y="3069812"/>
              <a:ext cx="186021" cy="406050"/>
            </a:xfrm>
            <a:custGeom>
              <a:avLst/>
              <a:gdLst/>
              <a:ahLst/>
              <a:cxnLst/>
              <a:rect l="l" t="t" r="r" b="b"/>
              <a:pathLst>
                <a:path w="186021" h="406050" extrusionOk="0">
                  <a:moveTo>
                    <a:pt x="145028" y="0"/>
                  </a:moveTo>
                  <a:cubicBezTo>
                    <a:pt x="149304" y="38100"/>
                    <a:pt x="194352" y="200882"/>
                    <a:pt x="184659" y="256699"/>
                  </a:cubicBezTo>
                  <a:cubicBezTo>
                    <a:pt x="174965" y="312515"/>
                    <a:pt x="21288" y="406051"/>
                    <a:pt x="21288" y="406051"/>
                  </a:cubicBezTo>
                  <a:lnTo>
                    <a:pt x="0" y="310801"/>
                  </a:lnTo>
                  <a:lnTo>
                    <a:pt x="85534" y="227171"/>
                  </a:lnTo>
                  <a:lnTo>
                    <a:pt x="61965" y="68389"/>
                  </a:ln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9" name="Google Shape;1149;p10">
              <a:extLst>
                <a:ext uri="{FF2B5EF4-FFF2-40B4-BE49-F238E27FC236}">
                  <a16:creationId xmlns:a16="http://schemas.microsoft.com/office/drawing/2014/main" id="{856CC4F0-D5B5-25BB-2B3F-75483289AC61}"/>
                </a:ext>
              </a:extLst>
            </p:cNvPr>
            <p:cNvSpPr/>
            <p:nvPr/>
          </p:nvSpPr>
          <p:spPr>
            <a:xfrm>
              <a:off x="6184541" y="2902850"/>
              <a:ext cx="133813" cy="257894"/>
            </a:xfrm>
            <a:custGeom>
              <a:avLst/>
              <a:gdLst/>
              <a:ahLst/>
              <a:cxnLst/>
              <a:rect l="l" t="t" r="r" b="b"/>
              <a:pathLst>
                <a:path w="133813" h="257894" extrusionOk="0">
                  <a:moveTo>
                    <a:pt x="0" y="6275"/>
                  </a:moveTo>
                  <a:cubicBezTo>
                    <a:pt x="30935" y="-8136"/>
                    <a:pt x="67743" y="3008"/>
                    <a:pt x="85534" y="32183"/>
                  </a:cubicBezTo>
                  <a:cubicBezTo>
                    <a:pt x="108153" y="69712"/>
                    <a:pt x="131627" y="198490"/>
                    <a:pt x="133813" y="220492"/>
                  </a:cubicBezTo>
                  <a:cubicBezTo>
                    <a:pt x="133813" y="220492"/>
                    <a:pt x="102071" y="264403"/>
                    <a:pt x="54457" y="25706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0" name="Google Shape;1150;p10">
              <a:extLst>
                <a:ext uri="{FF2B5EF4-FFF2-40B4-BE49-F238E27FC236}">
                  <a16:creationId xmlns:a16="http://schemas.microsoft.com/office/drawing/2014/main" id="{B364DCAF-C769-C0EA-9ADD-A740500C1964}"/>
                </a:ext>
              </a:extLst>
            </p:cNvPr>
            <p:cNvSpPr/>
            <p:nvPr/>
          </p:nvSpPr>
          <p:spPr>
            <a:xfrm>
              <a:off x="5735029" y="4688404"/>
              <a:ext cx="288490" cy="162715"/>
            </a:xfrm>
            <a:custGeom>
              <a:avLst/>
              <a:gdLst/>
              <a:ahLst/>
              <a:cxnLst/>
              <a:rect l="l" t="t" r="r" b="b"/>
              <a:pathLst>
                <a:path w="288490" h="162715" extrusionOk="0">
                  <a:moveTo>
                    <a:pt x="273882" y="39044"/>
                  </a:moveTo>
                  <a:cubicBezTo>
                    <a:pt x="240419" y="48340"/>
                    <a:pt x="204647" y="43997"/>
                    <a:pt x="174377" y="26947"/>
                  </a:cubicBezTo>
                  <a:cubicBezTo>
                    <a:pt x="150428" y="27709"/>
                    <a:pt x="20321" y="-28108"/>
                    <a:pt x="2644" y="18756"/>
                  </a:cubicBezTo>
                  <a:cubicBezTo>
                    <a:pt x="-12847" y="59808"/>
                    <a:pt x="43510" y="97813"/>
                    <a:pt x="73637" y="105147"/>
                  </a:cubicBezTo>
                  <a:cubicBezTo>
                    <a:pt x="139308" y="121054"/>
                    <a:pt x="187683" y="153915"/>
                    <a:pt x="214293" y="159440"/>
                  </a:cubicBezTo>
                  <a:cubicBezTo>
                    <a:pt x="233966" y="163631"/>
                    <a:pt x="259436" y="166393"/>
                    <a:pt x="275118" y="150867"/>
                  </a:cubicBezTo>
                  <a:cubicBezTo>
                    <a:pt x="293935" y="132293"/>
                    <a:pt x="292319" y="63523"/>
                    <a:pt x="273882" y="39044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1" name="Google Shape;1151;p10">
              <a:extLst>
                <a:ext uri="{FF2B5EF4-FFF2-40B4-BE49-F238E27FC236}">
                  <a16:creationId xmlns:a16="http://schemas.microsoft.com/office/drawing/2014/main" id="{7AF8637A-263B-8C2D-E2F2-5341C694F7E5}"/>
                </a:ext>
              </a:extLst>
            </p:cNvPr>
            <p:cNvSpPr/>
            <p:nvPr/>
          </p:nvSpPr>
          <p:spPr>
            <a:xfrm>
              <a:off x="5735111" y="4715446"/>
              <a:ext cx="283683" cy="135768"/>
            </a:xfrm>
            <a:custGeom>
              <a:avLst/>
              <a:gdLst/>
              <a:ahLst/>
              <a:cxnLst/>
              <a:rect l="l" t="t" r="r" b="b"/>
              <a:pathLst>
                <a:path w="283683" h="135768" extrusionOk="0">
                  <a:moveTo>
                    <a:pt x="214211" y="121063"/>
                  </a:moveTo>
                  <a:cubicBezTo>
                    <a:pt x="187885" y="115538"/>
                    <a:pt x="139226" y="82963"/>
                    <a:pt x="73555" y="66675"/>
                  </a:cubicBezTo>
                  <a:cubicBezTo>
                    <a:pt x="48275" y="60579"/>
                    <a:pt x="4843" y="32861"/>
                    <a:pt x="471" y="0"/>
                  </a:cubicBezTo>
                  <a:cubicBezTo>
                    <a:pt x="-5422" y="38100"/>
                    <a:pt x="45424" y="71342"/>
                    <a:pt x="73555" y="78200"/>
                  </a:cubicBezTo>
                  <a:cubicBezTo>
                    <a:pt x="139226" y="94107"/>
                    <a:pt x="187600" y="126968"/>
                    <a:pt x="214211" y="132493"/>
                  </a:cubicBezTo>
                  <a:cubicBezTo>
                    <a:pt x="233884" y="136684"/>
                    <a:pt x="259354" y="139446"/>
                    <a:pt x="275035" y="123920"/>
                  </a:cubicBezTo>
                  <a:cubicBezTo>
                    <a:pt x="279074" y="119415"/>
                    <a:pt x="282040" y="114033"/>
                    <a:pt x="283684" y="108204"/>
                  </a:cubicBezTo>
                  <a:cubicBezTo>
                    <a:pt x="263859" y="123254"/>
                    <a:pt x="238094" y="128026"/>
                    <a:pt x="214211" y="12106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2" name="Google Shape;1152;p10">
              <a:extLst>
                <a:ext uri="{FF2B5EF4-FFF2-40B4-BE49-F238E27FC236}">
                  <a16:creationId xmlns:a16="http://schemas.microsoft.com/office/drawing/2014/main" id="{9B2B5A1F-09FA-A3AD-EFD2-AA54EE156B32}"/>
                </a:ext>
              </a:extLst>
            </p:cNvPr>
            <p:cNvSpPr/>
            <p:nvPr/>
          </p:nvSpPr>
          <p:spPr>
            <a:xfrm>
              <a:off x="5946488" y="4593442"/>
              <a:ext cx="288134" cy="162731"/>
            </a:xfrm>
            <a:custGeom>
              <a:avLst/>
              <a:gdLst/>
              <a:ahLst/>
              <a:cxnLst/>
              <a:rect l="l" t="t" r="r" b="b"/>
              <a:pathLst>
                <a:path w="288134" h="162731" extrusionOk="0">
                  <a:moveTo>
                    <a:pt x="273882" y="39041"/>
                  </a:moveTo>
                  <a:cubicBezTo>
                    <a:pt x="240429" y="48319"/>
                    <a:pt x="204675" y="44004"/>
                    <a:pt x="174377" y="27040"/>
                  </a:cubicBezTo>
                  <a:cubicBezTo>
                    <a:pt x="150428" y="27707"/>
                    <a:pt x="20321" y="-28110"/>
                    <a:pt x="2644" y="18753"/>
                  </a:cubicBezTo>
                  <a:cubicBezTo>
                    <a:pt x="-12847" y="59806"/>
                    <a:pt x="43510" y="97810"/>
                    <a:pt x="73637" y="105145"/>
                  </a:cubicBezTo>
                  <a:cubicBezTo>
                    <a:pt x="139308" y="121051"/>
                    <a:pt x="187683" y="153913"/>
                    <a:pt x="214293" y="159533"/>
                  </a:cubicBezTo>
                  <a:cubicBezTo>
                    <a:pt x="234061" y="163628"/>
                    <a:pt x="259436" y="166391"/>
                    <a:pt x="275118" y="150865"/>
                  </a:cubicBezTo>
                  <a:cubicBezTo>
                    <a:pt x="293460" y="132291"/>
                    <a:pt x="291844" y="63521"/>
                    <a:pt x="273882" y="39041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3" name="Google Shape;1153;p10">
              <a:extLst>
                <a:ext uri="{FF2B5EF4-FFF2-40B4-BE49-F238E27FC236}">
                  <a16:creationId xmlns:a16="http://schemas.microsoft.com/office/drawing/2014/main" id="{A75AC5F3-06D2-E4EE-084E-68CABA06159D}"/>
                </a:ext>
              </a:extLst>
            </p:cNvPr>
            <p:cNvSpPr/>
            <p:nvPr/>
          </p:nvSpPr>
          <p:spPr>
            <a:xfrm>
              <a:off x="5946095" y="4620482"/>
              <a:ext cx="283683" cy="135691"/>
            </a:xfrm>
            <a:custGeom>
              <a:avLst/>
              <a:gdLst/>
              <a:ahLst/>
              <a:cxnLst/>
              <a:rect l="l" t="t" r="r" b="b"/>
              <a:pathLst>
                <a:path w="283683" h="135691" extrusionOk="0">
                  <a:moveTo>
                    <a:pt x="214211" y="121063"/>
                  </a:moveTo>
                  <a:cubicBezTo>
                    <a:pt x="187885" y="115538"/>
                    <a:pt x="139226" y="82963"/>
                    <a:pt x="73555" y="66675"/>
                  </a:cubicBezTo>
                  <a:cubicBezTo>
                    <a:pt x="48275" y="60579"/>
                    <a:pt x="4842" y="32956"/>
                    <a:pt x="471" y="0"/>
                  </a:cubicBezTo>
                  <a:cubicBezTo>
                    <a:pt x="-5422" y="38100"/>
                    <a:pt x="45424" y="71247"/>
                    <a:pt x="73555" y="78105"/>
                  </a:cubicBezTo>
                  <a:cubicBezTo>
                    <a:pt x="139226" y="94012"/>
                    <a:pt x="187600" y="126873"/>
                    <a:pt x="214211" y="132493"/>
                  </a:cubicBezTo>
                  <a:cubicBezTo>
                    <a:pt x="233979" y="136588"/>
                    <a:pt x="259354" y="139351"/>
                    <a:pt x="275035" y="123825"/>
                  </a:cubicBezTo>
                  <a:cubicBezTo>
                    <a:pt x="279074" y="119320"/>
                    <a:pt x="282039" y="113938"/>
                    <a:pt x="283683" y="108109"/>
                  </a:cubicBezTo>
                  <a:cubicBezTo>
                    <a:pt x="263868" y="123187"/>
                    <a:pt x="238113" y="127997"/>
                    <a:pt x="214211" y="12106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4" name="Google Shape;1154;p10">
              <a:extLst>
                <a:ext uri="{FF2B5EF4-FFF2-40B4-BE49-F238E27FC236}">
                  <a16:creationId xmlns:a16="http://schemas.microsoft.com/office/drawing/2014/main" id="{C5DC6CDB-861F-F49A-F67D-83E519DC92F0}"/>
                </a:ext>
              </a:extLst>
            </p:cNvPr>
            <p:cNvSpPr/>
            <p:nvPr/>
          </p:nvSpPr>
          <p:spPr>
            <a:xfrm>
              <a:off x="5812467" y="3540156"/>
              <a:ext cx="422006" cy="1193603"/>
            </a:xfrm>
            <a:custGeom>
              <a:avLst/>
              <a:gdLst/>
              <a:ahLst/>
              <a:cxnLst/>
              <a:rect l="l" t="t" r="r" b="b"/>
              <a:pathLst>
                <a:path w="422006" h="1193603" extrusionOk="0">
                  <a:moveTo>
                    <a:pt x="409993" y="738092"/>
                  </a:moveTo>
                  <a:cubicBezTo>
                    <a:pt x="404434" y="689638"/>
                    <a:pt x="394379" y="641804"/>
                    <a:pt x="379961" y="595217"/>
                  </a:cubicBezTo>
                  <a:cubicBezTo>
                    <a:pt x="379961" y="595217"/>
                    <a:pt x="388990" y="471964"/>
                    <a:pt x="393457" y="355092"/>
                  </a:cubicBezTo>
                  <a:cubicBezTo>
                    <a:pt x="398589" y="222504"/>
                    <a:pt x="444397" y="105823"/>
                    <a:pt x="408188" y="0"/>
                  </a:cubicBezTo>
                  <a:lnTo>
                    <a:pt x="0" y="90964"/>
                  </a:lnTo>
                  <a:cubicBezTo>
                    <a:pt x="0" y="90964"/>
                    <a:pt x="24710" y="619601"/>
                    <a:pt x="30222" y="683609"/>
                  </a:cubicBezTo>
                  <a:cubicBezTo>
                    <a:pt x="33216" y="733349"/>
                    <a:pt x="39308" y="782841"/>
                    <a:pt x="48469" y="831818"/>
                  </a:cubicBezTo>
                  <a:cubicBezTo>
                    <a:pt x="67477" y="934402"/>
                    <a:pt x="97414" y="1178528"/>
                    <a:pt x="97414" y="1178528"/>
                  </a:cubicBezTo>
                  <a:cubicBezTo>
                    <a:pt x="140561" y="1203674"/>
                    <a:pt x="197204" y="1189768"/>
                    <a:pt x="197204" y="1189768"/>
                  </a:cubicBezTo>
                  <a:cubicBezTo>
                    <a:pt x="197204" y="1189768"/>
                    <a:pt x="194163" y="881063"/>
                    <a:pt x="191311" y="807148"/>
                  </a:cubicBezTo>
                  <a:cubicBezTo>
                    <a:pt x="187985" y="716851"/>
                    <a:pt x="185229" y="723709"/>
                    <a:pt x="185229" y="723709"/>
                  </a:cubicBezTo>
                  <a:lnTo>
                    <a:pt x="198819" y="499110"/>
                  </a:lnTo>
                  <a:lnTo>
                    <a:pt x="207658" y="387286"/>
                  </a:lnTo>
                  <a:cubicBezTo>
                    <a:pt x="207658" y="387286"/>
                    <a:pt x="218967" y="469392"/>
                    <a:pt x="226665" y="542734"/>
                  </a:cubicBezTo>
                  <a:cubicBezTo>
                    <a:pt x="233033" y="606647"/>
                    <a:pt x="248429" y="664464"/>
                    <a:pt x="265631" y="783526"/>
                  </a:cubicBezTo>
                  <a:cubicBezTo>
                    <a:pt x="280552" y="886777"/>
                    <a:pt x="304787" y="1094232"/>
                    <a:pt x="304787" y="1094232"/>
                  </a:cubicBezTo>
                  <a:cubicBezTo>
                    <a:pt x="347934" y="1119473"/>
                    <a:pt x="406572" y="1098518"/>
                    <a:pt x="406572" y="1098518"/>
                  </a:cubicBezTo>
                  <a:cubicBezTo>
                    <a:pt x="406572" y="1098518"/>
                    <a:pt x="421683" y="827627"/>
                    <a:pt x="409993" y="738092"/>
                  </a:cubicBezTo>
                  <a:close/>
                </a:path>
              </a:pathLst>
            </a:custGeom>
            <a:solidFill>
              <a:srgbClr val="00B5D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5" name="Google Shape;1155;p10">
              <a:extLst>
                <a:ext uri="{FF2B5EF4-FFF2-40B4-BE49-F238E27FC236}">
                  <a16:creationId xmlns:a16="http://schemas.microsoft.com/office/drawing/2014/main" id="{78A5CDA4-2952-9ADF-2D5E-FB20E6815E44}"/>
                </a:ext>
              </a:extLst>
            </p:cNvPr>
            <p:cNvSpPr/>
            <p:nvPr/>
          </p:nvSpPr>
          <p:spPr>
            <a:xfrm>
              <a:off x="5874419" y="2560474"/>
              <a:ext cx="305952" cy="491697"/>
            </a:xfrm>
            <a:custGeom>
              <a:avLst/>
              <a:gdLst/>
              <a:ahLst/>
              <a:cxnLst/>
              <a:rect l="l" t="t" r="r" b="b"/>
              <a:pathLst>
                <a:path w="305952" h="491697" extrusionOk="0">
                  <a:moveTo>
                    <a:pt x="288928" y="350842"/>
                  </a:moveTo>
                  <a:cubicBezTo>
                    <a:pt x="257851" y="352366"/>
                    <a:pt x="234756" y="360367"/>
                    <a:pt x="230860" y="350842"/>
                  </a:cubicBezTo>
                  <a:cubicBezTo>
                    <a:pt x="227496" y="334783"/>
                    <a:pt x="225120" y="318523"/>
                    <a:pt x="223732" y="302169"/>
                  </a:cubicBezTo>
                  <a:cubicBezTo>
                    <a:pt x="227343" y="293120"/>
                    <a:pt x="230385" y="283119"/>
                    <a:pt x="230385" y="283119"/>
                  </a:cubicBezTo>
                  <a:cubicBezTo>
                    <a:pt x="269445" y="259021"/>
                    <a:pt x="281800" y="216444"/>
                    <a:pt x="286932" y="167486"/>
                  </a:cubicBezTo>
                  <a:cubicBezTo>
                    <a:pt x="295676" y="83285"/>
                    <a:pt x="250248" y="9656"/>
                    <a:pt x="166329" y="798"/>
                  </a:cubicBezTo>
                  <a:cubicBezTo>
                    <a:pt x="87353" y="-7393"/>
                    <a:pt x="29285" y="48423"/>
                    <a:pt x="13793" y="124623"/>
                  </a:cubicBezTo>
                  <a:cubicBezTo>
                    <a:pt x="5430" y="162723"/>
                    <a:pt x="-11201" y="233589"/>
                    <a:pt x="11323" y="296073"/>
                  </a:cubicBezTo>
                  <a:cubicBezTo>
                    <a:pt x="23867" y="330744"/>
                    <a:pt x="39834" y="358271"/>
                    <a:pt x="56180" y="363605"/>
                  </a:cubicBezTo>
                  <a:cubicBezTo>
                    <a:pt x="71833" y="363205"/>
                    <a:pt x="87448" y="361834"/>
                    <a:pt x="102939" y="359510"/>
                  </a:cubicBezTo>
                  <a:lnTo>
                    <a:pt x="102939" y="359510"/>
                  </a:lnTo>
                  <a:cubicBezTo>
                    <a:pt x="102939" y="359510"/>
                    <a:pt x="107121" y="382941"/>
                    <a:pt x="110067" y="397610"/>
                  </a:cubicBezTo>
                  <a:cubicBezTo>
                    <a:pt x="113013" y="412278"/>
                    <a:pt x="111777" y="420565"/>
                    <a:pt x="82031" y="438948"/>
                  </a:cubicBezTo>
                  <a:cubicBezTo>
                    <a:pt x="52284" y="457331"/>
                    <a:pt x="127079" y="495241"/>
                    <a:pt x="176023" y="491431"/>
                  </a:cubicBezTo>
                  <a:cubicBezTo>
                    <a:pt x="224968" y="487621"/>
                    <a:pt x="279424" y="458951"/>
                    <a:pt x="294440" y="426851"/>
                  </a:cubicBezTo>
                  <a:cubicBezTo>
                    <a:pt x="311262" y="391514"/>
                    <a:pt x="309837" y="349794"/>
                    <a:pt x="288928" y="35084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6" name="Google Shape;1156;p10">
              <a:extLst>
                <a:ext uri="{FF2B5EF4-FFF2-40B4-BE49-F238E27FC236}">
                  <a16:creationId xmlns:a16="http://schemas.microsoft.com/office/drawing/2014/main" id="{F318BE06-2E2A-F216-50E4-0FF021FFFD1E}"/>
                </a:ext>
              </a:extLst>
            </p:cNvPr>
            <p:cNvSpPr/>
            <p:nvPr/>
          </p:nvSpPr>
          <p:spPr>
            <a:xfrm>
              <a:off x="5809360" y="2908700"/>
              <a:ext cx="471048" cy="781597"/>
            </a:xfrm>
            <a:custGeom>
              <a:avLst/>
              <a:gdLst/>
              <a:ahLst/>
              <a:cxnLst/>
              <a:rect l="l" t="t" r="r" b="b"/>
              <a:pathLst>
                <a:path w="471048" h="781597" extrusionOk="0">
                  <a:moveTo>
                    <a:pt x="308559" y="7283"/>
                  </a:moveTo>
                  <a:cubicBezTo>
                    <a:pt x="317113" y="28715"/>
                    <a:pt x="295254" y="54908"/>
                    <a:pt x="236901" y="73482"/>
                  </a:cubicBezTo>
                  <a:cubicBezTo>
                    <a:pt x="178547" y="92056"/>
                    <a:pt x="173225" y="68243"/>
                    <a:pt x="173225" y="68243"/>
                  </a:cubicBezTo>
                  <a:cubicBezTo>
                    <a:pt x="173225" y="68243"/>
                    <a:pt x="87691" y="107296"/>
                    <a:pt x="59750" y="126822"/>
                  </a:cubicBezTo>
                  <a:cubicBezTo>
                    <a:pt x="24776" y="151396"/>
                    <a:pt x="9190" y="222072"/>
                    <a:pt x="4438" y="342373"/>
                  </a:cubicBezTo>
                  <a:cubicBezTo>
                    <a:pt x="-979" y="481152"/>
                    <a:pt x="-1454" y="686987"/>
                    <a:pt x="3107" y="722516"/>
                  </a:cubicBezTo>
                  <a:cubicBezTo>
                    <a:pt x="3107" y="722516"/>
                    <a:pt x="68589" y="787952"/>
                    <a:pt x="152412" y="781094"/>
                  </a:cubicBezTo>
                  <a:cubicBezTo>
                    <a:pt x="236235" y="774236"/>
                    <a:pt x="377272" y="699846"/>
                    <a:pt x="411485" y="642410"/>
                  </a:cubicBezTo>
                  <a:cubicBezTo>
                    <a:pt x="410535" y="520776"/>
                    <a:pt x="396279" y="500964"/>
                    <a:pt x="415952" y="430860"/>
                  </a:cubicBezTo>
                  <a:cubicBezTo>
                    <a:pt x="461000" y="270364"/>
                    <a:pt x="484664" y="204641"/>
                    <a:pt x="462806" y="97961"/>
                  </a:cubicBezTo>
                  <a:cubicBezTo>
                    <a:pt x="444748" y="10045"/>
                    <a:pt x="419469" y="-813"/>
                    <a:pt x="384875" y="44"/>
                  </a:cubicBezTo>
                  <a:cubicBezTo>
                    <a:pt x="359329" y="1092"/>
                    <a:pt x="333849" y="3511"/>
                    <a:pt x="308559" y="728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7" name="Google Shape;1157;p10">
              <a:extLst>
                <a:ext uri="{FF2B5EF4-FFF2-40B4-BE49-F238E27FC236}">
                  <a16:creationId xmlns:a16="http://schemas.microsoft.com/office/drawing/2014/main" id="{89E335AF-C563-7129-4261-AC93C49B1748}"/>
                </a:ext>
              </a:extLst>
            </p:cNvPr>
            <p:cNvSpPr/>
            <p:nvPr/>
          </p:nvSpPr>
          <p:spPr>
            <a:xfrm>
              <a:off x="5348856" y="3006224"/>
              <a:ext cx="597933" cy="466333"/>
            </a:xfrm>
            <a:custGeom>
              <a:avLst/>
              <a:gdLst/>
              <a:ahLst/>
              <a:cxnLst/>
              <a:rect l="l" t="t" r="r" b="b"/>
              <a:pathLst>
                <a:path w="597933" h="466333" extrusionOk="0">
                  <a:moveTo>
                    <a:pt x="333219" y="359529"/>
                  </a:moveTo>
                  <a:cubicBezTo>
                    <a:pt x="402027" y="376960"/>
                    <a:pt x="418183" y="333431"/>
                    <a:pt x="427212" y="297522"/>
                  </a:cubicBezTo>
                  <a:cubicBezTo>
                    <a:pt x="449070" y="210368"/>
                    <a:pt x="460855" y="131691"/>
                    <a:pt x="477202" y="82161"/>
                  </a:cubicBezTo>
                  <a:cubicBezTo>
                    <a:pt x="496209" y="23868"/>
                    <a:pt x="516547" y="14629"/>
                    <a:pt x="544773" y="3199"/>
                  </a:cubicBezTo>
                  <a:cubicBezTo>
                    <a:pt x="578037" y="-10136"/>
                    <a:pt x="606548" y="17963"/>
                    <a:pt x="595524" y="92258"/>
                  </a:cubicBezTo>
                  <a:cubicBezTo>
                    <a:pt x="582408" y="180078"/>
                    <a:pt x="565302" y="241705"/>
                    <a:pt x="532513" y="345623"/>
                  </a:cubicBezTo>
                  <a:cubicBezTo>
                    <a:pt x="523960" y="372769"/>
                    <a:pt x="504763" y="420966"/>
                    <a:pt x="476061" y="444302"/>
                  </a:cubicBezTo>
                  <a:cubicBezTo>
                    <a:pt x="440517" y="472877"/>
                    <a:pt x="387106" y="471829"/>
                    <a:pt x="306228" y="451636"/>
                  </a:cubicBezTo>
                  <a:cubicBezTo>
                    <a:pt x="271730" y="443064"/>
                    <a:pt x="233905" y="422394"/>
                    <a:pt x="168708" y="391915"/>
                  </a:cubicBezTo>
                  <a:cubicBezTo>
                    <a:pt x="151222" y="383723"/>
                    <a:pt x="137536" y="378294"/>
                    <a:pt x="103988" y="362577"/>
                  </a:cubicBezTo>
                  <a:cubicBezTo>
                    <a:pt x="70439" y="346861"/>
                    <a:pt x="35370" y="320667"/>
                    <a:pt x="17789" y="295141"/>
                  </a:cubicBezTo>
                  <a:cubicBezTo>
                    <a:pt x="207" y="269614"/>
                    <a:pt x="-2169" y="257041"/>
                    <a:pt x="1442" y="251707"/>
                  </a:cubicBezTo>
                  <a:cubicBezTo>
                    <a:pt x="5909" y="244372"/>
                    <a:pt x="13892" y="245991"/>
                    <a:pt x="23301" y="256755"/>
                  </a:cubicBezTo>
                  <a:cubicBezTo>
                    <a:pt x="36872" y="274966"/>
                    <a:pt x="53646" y="290521"/>
                    <a:pt x="72815" y="302665"/>
                  </a:cubicBezTo>
                  <a:cubicBezTo>
                    <a:pt x="72815" y="302665"/>
                    <a:pt x="51052" y="280186"/>
                    <a:pt x="39267" y="265613"/>
                  </a:cubicBezTo>
                  <a:cubicBezTo>
                    <a:pt x="28727" y="252611"/>
                    <a:pt x="19974" y="238267"/>
                    <a:pt x="13227" y="222941"/>
                  </a:cubicBezTo>
                  <a:cubicBezTo>
                    <a:pt x="7049" y="208082"/>
                    <a:pt x="19879" y="187889"/>
                    <a:pt x="29573" y="198462"/>
                  </a:cubicBezTo>
                  <a:cubicBezTo>
                    <a:pt x="39267" y="209034"/>
                    <a:pt x="44019" y="219893"/>
                    <a:pt x="61791" y="241229"/>
                  </a:cubicBezTo>
                  <a:cubicBezTo>
                    <a:pt x="71124" y="252649"/>
                    <a:pt x="81816" y="262889"/>
                    <a:pt x="93629" y="271709"/>
                  </a:cubicBezTo>
                  <a:cubicBezTo>
                    <a:pt x="82595" y="256641"/>
                    <a:pt x="72777" y="240714"/>
                    <a:pt x="64262" y="224084"/>
                  </a:cubicBezTo>
                  <a:cubicBezTo>
                    <a:pt x="56649" y="211158"/>
                    <a:pt x="52924" y="196309"/>
                    <a:pt x="53523" y="181317"/>
                  </a:cubicBezTo>
                  <a:cubicBezTo>
                    <a:pt x="53998" y="173506"/>
                    <a:pt x="65022" y="164267"/>
                    <a:pt x="75286" y="179031"/>
                  </a:cubicBezTo>
                  <a:cubicBezTo>
                    <a:pt x="84790" y="192270"/>
                    <a:pt x="90682" y="213035"/>
                    <a:pt x="112256" y="235609"/>
                  </a:cubicBezTo>
                  <a:cubicBezTo>
                    <a:pt x="127937" y="251897"/>
                    <a:pt x="141338" y="261327"/>
                    <a:pt x="141718" y="256755"/>
                  </a:cubicBezTo>
                  <a:cubicBezTo>
                    <a:pt x="142098" y="252183"/>
                    <a:pt x="132214" y="243324"/>
                    <a:pt x="126607" y="224274"/>
                  </a:cubicBezTo>
                  <a:cubicBezTo>
                    <a:pt x="121000" y="205224"/>
                    <a:pt x="126607" y="185127"/>
                    <a:pt x="137156" y="182936"/>
                  </a:cubicBezTo>
                  <a:cubicBezTo>
                    <a:pt x="147705" y="180745"/>
                    <a:pt x="145614" y="181317"/>
                    <a:pt x="153978" y="199128"/>
                  </a:cubicBezTo>
                  <a:cubicBezTo>
                    <a:pt x="162341" y="216940"/>
                    <a:pt x="175361" y="230085"/>
                    <a:pt x="185245" y="256278"/>
                  </a:cubicBezTo>
                  <a:cubicBezTo>
                    <a:pt x="190634" y="274624"/>
                    <a:pt x="200423" y="291369"/>
                    <a:pt x="213757" y="305047"/>
                  </a:cubicBezTo>
                  <a:cubicBezTo>
                    <a:pt x="230483" y="323144"/>
                    <a:pt x="267833" y="343051"/>
                    <a:pt x="333219" y="359529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8" name="Google Shape;1158;p10">
              <a:extLst>
                <a:ext uri="{FF2B5EF4-FFF2-40B4-BE49-F238E27FC236}">
                  <a16:creationId xmlns:a16="http://schemas.microsoft.com/office/drawing/2014/main" id="{5F5D9ED1-0309-846A-D2CC-FBA928CE4E57}"/>
                </a:ext>
              </a:extLst>
            </p:cNvPr>
            <p:cNvSpPr/>
            <p:nvPr/>
          </p:nvSpPr>
          <p:spPr>
            <a:xfrm>
              <a:off x="5786047" y="2996305"/>
              <a:ext cx="182011" cy="266828"/>
            </a:xfrm>
            <a:custGeom>
              <a:avLst/>
              <a:gdLst/>
              <a:ahLst/>
              <a:cxnLst/>
              <a:rect l="l" t="t" r="r" b="b"/>
              <a:pathLst>
                <a:path w="182011" h="266828" extrusionOk="0">
                  <a:moveTo>
                    <a:pt x="133053" y="1213"/>
                  </a:moveTo>
                  <a:cubicBezTo>
                    <a:pt x="87150" y="-5550"/>
                    <a:pt x="54742" y="15119"/>
                    <a:pt x="34404" y="84937"/>
                  </a:cubicBezTo>
                  <a:cubicBezTo>
                    <a:pt x="14066" y="154755"/>
                    <a:pt x="0" y="211905"/>
                    <a:pt x="0" y="211905"/>
                  </a:cubicBezTo>
                  <a:cubicBezTo>
                    <a:pt x="18143" y="238194"/>
                    <a:pt x="45666" y="256502"/>
                    <a:pt x="76886" y="263055"/>
                  </a:cubicBezTo>
                  <a:cubicBezTo>
                    <a:pt x="131818" y="276390"/>
                    <a:pt x="151586" y="250101"/>
                    <a:pt x="151586" y="250101"/>
                  </a:cubicBezTo>
                  <a:cubicBezTo>
                    <a:pt x="151586" y="250101"/>
                    <a:pt x="166886" y="177044"/>
                    <a:pt x="176390" y="127323"/>
                  </a:cubicBezTo>
                  <a:cubicBezTo>
                    <a:pt x="185894" y="77603"/>
                    <a:pt x="189886" y="9594"/>
                    <a:pt x="133053" y="121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9" name="Google Shape;1159;p10">
              <a:extLst>
                <a:ext uri="{FF2B5EF4-FFF2-40B4-BE49-F238E27FC236}">
                  <a16:creationId xmlns:a16="http://schemas.microsoft.com/office/drawing/2014/main" id="{8AAF6A51-E453-9064-A1D7-FC13EA1C4EB9}"/>
                </a:ext>
              </a:extLst>
            </p:cNvPr>
            <p:cNvSpPr/>
            <p:nvPr/>
          </p:nvSpPr>
          <p:spPr>
            <a:xfrm>
              <a:off x="5873666" y="2538911"/>
              <a:ext cx="296973" cy="328330"/>
            </a:xfrm>
            <a:custGeom>
              <a:avLst/>
              <a:gdLst/>
              <a:ahLst/>
              <a:cxnLst/>
              <a:rect l="l" t="t" r="r" b="b"/>
              <a:pathLst>
                <a:path w="296973" h="328330" extrusionOk="0">
                  <a:moveTo>
                    <a:pt x="16733" y="135613"/>
                  </a:moveTo>
                  <a:cubicBezTo>
                    <a:pt x="16733" y="135613"/>
                    <a:pt x="-55876" y="25123"/>
                    <a:pt x="101411" y="2263"/>
                  </a:cubicBezTo>
                  <a:cubicBezTo>
                    <a:pt x="214791" y="-13930"/>
                    <a:pt x="287686" y="59413"/>
                    <a:pt x="296049" y="138280"/>
                  </a:cubicBezTo>
                  <a:cubicBezTo>
                    <a:pt x="304127" y="214003"/>
                    <a:pt x="257558" y="292585"/>
                    <a:pt x="224010" y="323827"/>
                  </a:cubicBezTo>
                  <a:cubicBezTo>
                    <a:pt x="207664" y="329637"/>
                    <a:pt x="172309" y="333352"/>
                    <a:pt x="126026" y="311920"/>
                  </a:cubicBezTo>
                  <a:cubicBezTo>
                    <a:pt x="124144" y="291308"/>
                    <a:pt x="123413" y="270611"/>
                    <a:pt x="123840" y="249913"/>
                  </a:cubicBezTo>
                  <a:cubicBezTo>
                    <a:pt x="123840" y="249913"/>
                    <a:pt x="179152" y="133612"/>
                    <a:pt x="16733" y="13561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0" name="Google Shape;1160;p10">
              <a:extLst>
                <a:ext uri="{FF2B5EF4-FFF2-40B4-BE49-F238E27FC236}">
                  <a16:creationId xmlns:a16="http://schemas.microsoft.com/office/drawing/2014/main" id="{D902318A-7AFD-7E75-7685-312DCBBD6A7B}"/>
                </a:ext>
              </a:extLst>
            </p:cNvPr>
            <p:cNvSpPr/>
            <p:nvPr/>
          </p:nvSpPr>
          <p:spPr>
            <a:xfrm>
              <a:off x="4255557" y="1955958"/>
              <a:ext cx="334153" cy="334898"/>
            </a:xfrm>
            <a:custGeom>
              <a:avLst/>
              <a:gdLst/>
              <a:ahLst/>
              <a:cxnLst/>
              <a:rect l="l" t="t" r="r" b="b"/>
              <a:pathLst>
                <a:path w="334153" h="334898" extrusionOk="0">
                  <a:moveTo>
                    <a:pt x="334153" y="167449"/>
                  </a:moveTo>
                  <a:cubicBezTo>
                    <a:pt x="334153" y="259929"/>
                    <a:pt x="259351" y="334899"/>
                    <a:pt x="167077" y="334899"/>
                  </a:cubicBezTo>
                  <a:cubicBezTo>
                    <a:pt x="74803" y="334899"/>
                    <a:pt x="0" y="259929"/>
                    <a:pt x="0" y="167449"/>
                  </a:cubicBezTo>
                  <a:cubicBezTo>
                    <a:pt x="0" y="74970"/>
                    <a:pt x="74803" y="0"/>
                    <a:pt x="167077" y="0"/>
                  </a:cubicBezTo>
                  <a:cubicBezTo>
                    <a:pt x="259351" y="0"/>
                    <a:pt x="334153" y="74970"/>
                    <a:pt x="334153" y="167449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1" name="Google Shape;1161;p10">
              <a:extLst>
                <a:ext uri="{FF2B5EF4-FFF2-40B4-BE49-F238E27FC236}">
                  <a16:creationId xmlns:a16="http://schemas.microsoft.com/office/drawing/2014/main" id="{20578C4F-6821-5AAF-3505-ACCCDA88E91C}"/>
                </a:ext>
              </a:extLst>
            </p:cNvPr>
            <p:cNvSpPr/>
            <p:nvPr/>
          </p:nvSpPr>
          <p:spPr>
            <a:xfrm>
              <a:off x="4197204" y="1948719"/>
              <a:ext cx="450859" cy="225075"/>
            </a:xfrm>
            <a:custGeom>
              <a:avLst/>
              <a:gdLst/>
              <a:ahLst/>
              <a:cxnLst/>
              <a:rect l="l" t="t" r="r" b="b"/>
              <a:pathLst>
                <a:path w="450859" h="225075" extrusionOk="0">
                  <a:moveTo>
                    <a:pt x="225430" y="225076"/>
                  </a:moveTo>
                  <a:cubicBezTo>
                    <a:pt x="162040" y="225076"/>
                    <a:pt x="100645" y="210598"/>
                    <a:pt x="57023" y="185357"/>
                  </a:cubicBezTo>
                  <a:cubicBezTo>
                    <a:pt x="20623" y="164306"/>
                    <a:pt x="0" y="137732"/>
                    <a:pt x="0" y="112586"/>
                  </a:cubicBezTo>
                  <a:cubicBezTo>
                    <a:pt x="0" y="87440"/>
                    <a:pt x="20908" y="60865"/>
                    <a:pt x="57023" y="39719"/>
                  </a:cubicBezTo>
                  <a:cubicBezTo>
                    <a:pt x="100645" y="14478"/>
                    <a:pt x="161564" y="0"/>
                    <a:pt x="225430" y="0"/>
                  </a:cubicBezTo>
                  <a:cubicBezTo>
                    <a:pt x="289295" y="0"/>
                    <a:pt x="350120" y="14478"/>
                    <a:pt x="393837" y="39719"/>
                  </a:cubicBezTo>
                  <a:cubicBezTo>
                    <a:pt x="430237" y="60865"/>
                    <a:pt x="450860" y="87344"/>
                    <a:pt x="450860" y="112586"/>
                  </a:cubicBezTo>
                  <a:cubicBezTo>
                    <a:pt x="450860" y="137827"/>
                    <a:pt x="430046" y="164306"/>
                    <a:pt x="393837" y="185357"/>
                  </a:cubicBezTo>
                  <a:cubicBezTo>
                    <a:pt x="350500" y="210598"/>
                    <a:pt x="288725" y="225076"/>
                    <a:pt x="225430" y="225076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2" name="Google Shape;1162;p10">
              <a:extLst>
                <a:ext uri="{FF2B5EF4-FFF2-40B4-BE49-F238E27FC236}">
                  <a16:creationId xmlns:a16="http://schemas.microsoft.com/office/drawing/2014/main" id="{3C0E1535-11E3-76F7-3C21-F37405AF9FEB}"/>
                </a:ext>
              </a:extLst>
            </p:cNvPr>
            <p:cNvSpPr/>
            <p:nvPr/>
          </p:nvSpPr>
          <p:spPr>
            <a:xfrm>
              <a:off x="4129822" y="1856041"/>
              <a:ext cx="585718" cy="291750"/>
            </a:xfrm>
            <a:custGeom>
              <a:avLst/>
              <a:gdLst/>
              <a:ahLst/>
              <a:cxnLst/>
              <a:rect l="l" t="t" r="r" b="b"/>
              <a:pathLst>
                <a:path w="585718" h="291750" extrusionOk="0">
                  <a:moveTo>
                    <a:pt x="292812" y="291751"/>
                  </a:moveTo>
                  <a:cubicBezTo>
                    <a:pt x="210699" y="291751"/>
                    <a:pt x="131247" y="272701"/>
                    <a:pt x="74225" y="240221"/>
                  </a:cubicBezTo>
                  <a:cubicBezTo>
                    <a:pt x="26706" y="212884"/>
                    <a:pt x="0" y="178499"/>
                    <a:pt x="0" y="145828"/>
                  </a:cubicBezTo>
                  <a:cubicBezTo>
                    <a:pt x="0" y="113157"/>
                    <a:pt x="26991" y="79153"/>
                    <a:pt x="74225" y="51530"/>
                  </a:cubicBezTo>
                  <a:cubicBezTo>
                    <a:pt x="130772" y="18764"/>
                    <a:pt x="210319" y="0"/>
                    <a:pt x="292812" y="0"/>
                  </a:cubicBezTo>
                  <a:cubicBezTo>
                    <a:pt x="375305" y="0"/>
                    <a:pt x="454376" y="19050"/>
                    <a:pt x="511399" y="51530"/>
                  </a:cubicBezTo>
                  <a:cubicBezTo>
                    <a:pt x="558918" y="78772"/>
                    <a:pt x="585718" y="113157"/>
                    <a:pt x="585718" y="145828"/>
                  </a:cubicBezTo>
                  <a:cubicBezTo>
                    <a:pt x="585718" y="178499"/>
                    <a:pt x="558633" y="212503"/>
                    <a:pt x="511399" y="240221"/>
                  </a:cubicBezTo>
                  <a:cubicBezTo>
                    <a:pt x="454471" y="272987"/>
                    <a:pt x="374924" y="291751"/>
                    <a:pt x="292812" y="291751"/>
                  </a:cubicBezTo>
                  <a:close/>
                </a:path>
              </a:pathLst>
            </a:custGeom>
            <a:solidFill>
              <a:srgbClr val="B7C0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3" name="Google Shape;1163;p10">
              <a:extLst>
                <a:ext uri="{FF2B5EF4-FFF2-40B4-BE49-F238E27FC236}">
                  <a16:creationId xmlns:a16="http://schemas.microsoft.com/office/drawing/2014/main" id="{22075C2D-D955-DAA9-413C-7C72EA4ACCE2}"/>
                </a:ext>
              </a:extLst>
            </p:cNvPr>
            <p:cNvSpPr/>
            <p:nvPr/>
          </p:nvSpPr>
          <p:spPr>
            <a:xfrm>
              <a:off x="4129822" y="1818703"/>
              <a:ext cx="585718" cy="291750"/>
            </a:xfrm>
            <a:custGeom>
              <a:avLst/>
              <a:gdLst/>
              <a:ahLst/>
              <a:cxnLst/>
              <a:rect l="l" t="t" r="r" b="b"/>
              <a:pathLst>
                <a:path w="585718" h="291750" extrusionOk="0">
                  <a:moveTo>
                    <a:pt x="292812" y="291751"/>
                  </a:moveTo>
                  <a:cubicBezTo>
                    <a:pt x="210699" y="291751"/>
                    <a:pt x="131247" y="272701"/>
                    <a:pt x="74225" y="240221"/>
                  </a:cubicBezTo>
                  <a:cubicBezTo>
                    <a:pt x="26706" y="212979"/>
                    <a:pt x="0" y="178498"/>
                    <a:pt x="0" y="145923"/>
                  </a:cubicBezTo>
                  <a:cubicBezTo>
                    <a:pt x="0" y="113347"/>
                    <a:pt x="26991" y="79248"/>
                    <a:pt x="74225" y="51530"/>
                  </a:cubicBezTo>
                  <a:cubicBezTo>
                    <a:pt x="130772" y="18764"/>
                    <a:pt x="210319" y="0"/>
                    <a:pt x="292812" y="0"/>
                  </a:cubicBezTo>
                  <a:cubicBezTo>
                    <a:pt x="375305" y="0"/>
                    <a:pt x="454376" y="19050"/>
                    <a:pt x="511399" y="51530"/>
                  </a:cubicBezTo>
                  <a:cubicBezTo>
                    <a:pt x="558918" y="78867"/>
                    <a:pt x="585718" y="113252"/>
                    <a:pt x="585718" y="145923"/>
                  </a:cubicBezTo>
                  <a:cubicBezTo>
                    <a:pt x="585718" y="178594"/>
                    <a:pt x="558633" y="212598"/>
                    <a:pt x="511399" y="240221"/>
                  </a:cubicBezTo>
                  <a:cubicBezTo>
                    <a:pt x="454471" y="272987"/>
                    <a:pt x="374924" y="291751"/>
                    <a:pt x="292812" y="291751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4" name="Google Shape;1164;p10">
              <a:extLst>
                <a:ext uri="{FF2B5EF4-FFF2-40B4-BE49-F238E27FC236}">
                  <a16:creationId xmlns:a16="http://schemas.microsoft.com/office/drawing/2014/main" id="{D8471FF3-C64E-B09F-EBFE-4A7F81E44109}"/>
                </a:ext>
              </a:extLst>
            </p:cNvPr>
            <p:cNvSpPr/>
            <p:nvPr/>
          </p:nvSpPr>
          <p:spPr>
            <a:xfrm>
              <a:off x="4066052" y="1720024"/>
              <a:ext cx="713163" cy="355663"/>
            </a:xfrm>
            <a:custGeom>
              <a:avLst/>
              <a:gdLst/>
              <a:ahLst/>
              <a:cxnLst/>
              <a:rect l="l" t="t" r="r" b="b"/>
              <a:pathLst>
                <a:path w="713163" h="355663" extrusionOk="0">
                  <a:moveTo>
                    <a:pt x="356582" y="355663"/>
                  </a:moveTo>
                  <a:cubicBezTo>
                    <a:pt x="256412" y="355663"/>
                    <a:pt x="159474" y="332804"/>
                    <a:pt x="90476" y="292894"/>
                  </a:cubicBezTo>
                  <a:cubicBezTo>
                    <a:pt x="32978" y="259556"/>
                    <a:pt x="0" y="217646"/>
                    <a:pt x="0" y="177832"/>
                  </a:cubicBezTo>
                  <a:cubicBezTo>
                    <a:pt x="0" y="138017"/>
                    <a:pt x="32978" y="96107"/>
                    <a:pt x="90476" y="62865"/>
                  </a:cubicBezTo>
                  <a:cubicBezTo>
                    <a:pt x="159474" y="22955"/>
                    <a:pt x="256412" y="0"/>
                    <a:pt x="356582" y="0"/>
                  </a:cubicBezTo>
                  <a:cubicBezTo>
                    <a:pt x="456752" y="0"/>
                    <a:pt x="553596" y="22955"/>
                    <a:pt x="622688" y="62865"/>
                  </a:cubicBezTo>
                  <a:cubicBezTo>
                    <a:pt x="680186" y="96107"/>
                    <a:pt x="713164" y="138017"/>
                    <a:pt x="713164" y="177832"/>
                  </a:cubicBezTo>
                  <a:cubicBezTo>
                    <a:pt x="713164" y="217646"/>
                    <a:pt x="680186" y="259556"/>
                    <a:pt x="622688" y="292894"/>
                  </a:cubicBezTo>
                  <a:cubicBezTo>
                    <a:pt x="553690" y="332804"/>
                    <a:pt x="456657" y="355663"/>
                    <a:pt x="356582" y="355663"/>
                  </a:cubicBezTo>
                  <a:close/>
                </a:path>
              </a:pathLst>
            </a:custGeom>
            <a:solidFill>
              <a:srgbClr val="B7C0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5" name="Google Shape;1165;p10">
              <a:extLst>
                <a:ext uri="{FF2B5EF4-FFF2-40B4-BE49-F238E27FC236}">
                  <a16:creationId xmlns:a16="http://schemas.microsoft.com/office/drawing/2014/main" id="{BD85D1B6-798B-909B-75F5-F78D161A9BBE}"/>
                </a:ext>
              </a:extLst>
            </p:cNvPr>
            <p:cNvSpPr/>
            <p:nvPr/>
          </p:nvSpPr>
          <p:spPr>
            <a:xfrm>
              <a:off x="4066052" y="1674590"/>
              <a:ext cx="713163" cy="355568"/>
            </a:xfrm>
            <a:custGeom>
              <a:avLst/>
              <a:gdLst/>
              <a:ahLst/>
              <a:cxnLst/>
              <a:rect l="l" t="t" r="r" b="b"/>
              <a:pathLst>
                <a:path w="713163" h="355568" extrusionOk="0">
                  <a:moveTo>
                    <a:pt x="356582" y="355568"/>
                  </a:moveTo>
                  <a:cubicBezTo>
                    <a:pt x="256412" y="355568"/>
                    <a:pt x="159474" y="332708"/>
                    <a:pt x="90476" y="292799"/>
                  </a:cubicBezTo>
                  <a:cubicBezTo>
                    <a:pt x="32978" y="259556"/>
                    <a:pt x="0" y="217551"/>
                    <a:pt x="0" y="177737"/>
                  </a:cubicBezTo>
                  <a:cubicBezTo>
                    <a:pt x="0" y="137922"/>
                    <a:pt x="32978" y="96012"/>
                    <a:pt x="90476" y="62770"/>
                  </a:cubicBezTo>
                  <a:cubicBezTo>
                    <a:pt x="159474" y="22860"/>
                    <a:pt x="256412" y="0"/>
                    <a:pt x="356582" y="0"/>
                  </a:cubicBezTo>
                  <a:cubicBezTo>
                    <a:pt x="456752" y="0"/>
                    <a:pt x="553596" y="22860"/>
                    <a:pt x="622688" y="62770"/>
                  </a:cubicBezTo>
                  <a:cubicBezTo>
                    <a:pt x="680186" y="96012"/>
                    <a:pt x="713164" y="138017"/>
                    <a:pt x="713164" y="177832"/>
                  </a:cubicBezTo>
                  <a:cubicBezTo>
                    <a:pt x="713164" y="217646"/>
                    <a:pt x="680186" y="259556"/>
                    <a:pt x="622688" y="292799"/>
                  </a:cubicBezTo>
                  <a:cubicBezTo>
                    <a:pt x="553690" y="332708"/>
                    <a:pt x="456657" y="355568"/>
                    <a:pt x="356582" y="355568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6" name="Google Shape;1166;p10">
              <a:extLst>
                <a:ext uri="{FF2B5EF4-FFF2-40B4-BE49-F238E27FC236}">
                  <a16:creationId xmlns:a16="http://schemas.microsoft.com/office/drawing/2014/main" id="{98CCEF26-428E-13C1-F365-E1B2DFB4D249}"/>
                </a:ext>
              </a:extLst>
            </p:cNvPr>
            <p:cNvSpPr/>
            <p:nvPr/>
          </p:nvSpPr>
          <p:spPr>
            <a:xfrm>
              <a:off x="4013211" y="1574958"/>
              <a:ext cx="818751" cy="408241"/>
            </a:xfrm>
            <a:custGeom>
              <a:avLst/>
              <a:gdLst/>
              <a:ahLst/>
              <a:cxnLst/>
              <a:rect l="l" t="t" r="r" b="b"/>
              <a:pathLst>
                <a:path w="818751" h="408241" extrusionOk="0">
                  <a:moveTo>
                    <a:pt x="409423" y="408242"/>
                  </a:moveTo>
                  <a:cubicBezTo>
                    <a:pt x="294427" y="408242"/>
                    <a:pt x="183138" y="382048"/>
                    <a:pt x="103876" y="336137"/>
                  </a:cubicBezTo>
                  <a:cubicBezTo>
                    <a:pt x="37825" y="298037"/>
                    <a:pt x="0" y="249841"/>
                    <a:pt x="0" y="204121"/>
                  </a:cubicBezTo>
                  <a:cubicBezTo>
                    <a:pt x="0" y="158401"/>
                    <a:pt x="38015" y="110299"/>
                    <a:pt x="103876" y="72009"/>
                  </a:cubicBezTo>
                  <a:cubicBezTo>
                    <a:pt x="183043" y="26194"/>
                    <a:pt x="294427" y="0"/>
                    <a:pt x="409328" y="0"/>
                  </a:cubicBezTo>
                  <a:cubicBezTo>
                    <a:pt x="524229" y="0"/>
                    <a:pt x="635708" y="26194"/>
                    <a:pt x="714875" y="72104"/>
                  </a:cubicBezTo>
                  <a:cubicBezTo>
                    <a:pt x="780926" y="110204"/>
                    <a:pt x="818751" y="158401"/>
                    <a:pt x="818751" y="204121"/>
                  </a:cubicBezTo>
                  <a:cubicBezTo>
                    <a:pt x="818751" y="249841"/>
                    <a:pt x="780736" y="297942"/>
                    <a:pt x="714875" y="336137"/>
                  </a:cubicBezTo>
                  <a:cubicBezTo>
                    <a:pt x="635708" y="382048"/>
                    <a:pt x="524324" y="408242"/>
                    <a:pt x="409423" y="408242"/>
                  </a:cubicBezTo>
                  <a:close/>
                </a:path>
              </a:pathLst>
            </a:custGeom>
            <a:solidFill>
              <a:srgbClr val="B7C0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7" name="Google Shape;1167;p10">
              <a:extLst>
                <a:ext uri="{FF2B5EF4-FFF2-40B4-BE49-F238E27FC236}">
                  <a16:creationId xmlns:a16="http://schemas.microsoft.com/office/drawing/2014/main" id="{998B1984-4B4D-8B62-156B-C7877A2897CB}"/>
                </a:ext>
              </a:extLst>
            </p:cNvPr>
            <p:cNvSpPr/>
            <p:nvPr/>
          </p:nvSpPr>
          <p:spPr>
            <a:xfrm>
              <a:off x="4013211" y="1522666"/>
              <a:ext cx="818751" cy="408336"/>
            </a:xfrm>
            <a:custGeom>
              <a:avLst/>
              <a:gdLst/>
              <a:ahLst/>
              <a:cxnLst/>
              <a:rect l="l" t="t" r="r" b="b"/>
              <a:pathLst>
                <a:path w="818751" h="408336" extrusionOk="0">
                  <a:moveTo>
                    <a:pt x="409423" y="408337"/>
                  </a:moveTo>
                  <a:cubicBezTo>
                    <a:pt x="294427" y="408337"/>
                    <a:pt x="183138" y="382048"/>
                    <a:pt x="103876" y="336233"/>
                  </a:cubicBezTo>
                  <a:cubicBezTo>
                    <a:pt x="37825" y="298133"/>
                    <a:pt x="0" y="249936"/>
                    <a:pt x="0" y="204216"/>
                  </a:cubicBezTo>
                  <a:cubicBezTo>
                    <a:pt x="0" y="158496"/>
                    <a:pt x="38015" y="110300"/>
                    <a:pt x="103876" y="72104"/>
                  </a:cubicBezTo>
                  <a:cubicBezTo>
                    <a:pt x="183043" y="26289"/>
                    <a:pt x="294427" y="0"/>
                    <a:pt x="409328" y="0"/>
                  </a:cubicBezTo>
                  <a:cubicBezTo>
                    <a:pt x="524229" y="0"/>
                    <a:pt x="635708" y="26289"/>
                    <a:pt x="714875" y="72104"/>
                  </a:cubicBezTo>
                  <a:cubicBezTo>
                    <a:pt x="780926" y="110204"/>
                    <a:pt x="818751" y="158496"/>
                    <a:pt x="818751" y="204216"/>
                  </a:cubicBezTo>
                  <a:cubicBezTo>
                    <a:pt x="818751" y="249936"/>
                    <a:pt x="780736" y="298037"/>
                    <a:pt x="714875" y="336233"/>
                  </a:cubicBezTo>
                  <a:cubicBezTo>
                    <a:pt x="635708" y="382334"/>
                    <a:pt x="524324" y="408337"/>
                    <a:pt x="409423" y="408337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8" name="Google Shape;1168;p10">
              <a:extLst>
                <a:ext uri="{FF2B5EF4-FFF2-40B4-BE49-F238E27FC236}">
                  <a16:creationId xmlns:a16="http://schemas.microsoft.com/office/drawing/2014/main" id="{107AADAF-BE80-927B-F27A-0CBF584E40C7}"/>
                </a:ext>
              </a:extLst>
            </p:cNvPr>
            <p:cNvSpPr/>
            <p:nvPr/>
          </p:nvSpPr>
          <p:spPr>
            <a:xfrm>
              <a:off x="3962270" y="1359312"/>
              <a:ext cx="920726" cy="532828"/>
            </a:xfrm>
            <a:custGeom>
              <a:avLst/>
              <a:gdLst/>
              <a:ahLst/>
              <a:cxnLst/>
              <a:rect l="l" t="t" r="r" b="b"/>
              <a:pathLst>
                <a:path w="920726" h="532828" extrusionOk="0">
                  <a:moveTo>
                    <a:pt x="920727" y="266414"/>
                  </a:moveTo>
                  <a:cubicBezTo>
                    <a:pt x="920727" y="413551"/>
                    <a:pt x="714615" y="532828"/>
                    <a:pt x="460363" y="532828"/>
                  </a:cubicBezTo>
                  <a:cubicBezTo>
                    <a:pt x="206112" y="532828"/>
                    <a:pt x="0" y="413551"/>
                    <a:pt x="0" y="266414"/>
                  </a:cubicBezTo>
                  <a:cubicBezTo>
                    <a:pt x="0" y="119278"/>
                    <a:pt x="206112" y="0"/>
                    <a:pt x="460363" y="0"/>
                  </a:cubicBezTo>
                  <a:cubicBezTo>
                    <a:pt x="714615" y="0"/>
                    <a:pt x="920727" y="119278"/>
                    <a:pt x="920727" y="266414"/>
                  </a:cubicBezTo>
                  <a:close/>
                </a:path>
              </a:pathLst>
            </a:custGeom>
            <a:solidFill>
              <a:srgbClr val="FFDF5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9" name="Google Shape;1169;p10">
              <a:extLst>
                <a:ext uri="{FF2B5EF4-FFF2-40B4-BE49-F238E27FC236}">
                  <a16:creationId xmlns:a16="http://schemas.microsoft.com/office/drawing/2014/main" id="{232E664E-7DE0-018B-243E-1A72858F7B6A}"/>
                </a:ext>
              </a:extLst>
            </p:cNvPr>
            <p:cNvSpPr/>
            <p:nvPr/>
          </p:nvSpPr>
          <p:spPr>
            <a:xfrm>
              <a:off x="4264396" y="969264"/>
              <a:ext cx="40771" cy="635222"/>
            </a:xfrm>
            <a:custGeom>
              <a:avLst/>
              <a:gdLst/>
              <a:ahLst/>
              <a:cxnLst/>
              <a:rect l="l" t="t" r="r" b="b"/>
              <a:pathLst>
                <a:path w="40771" h="635222" extrusionOk="0">
                  <a:moveTo>
                    <a:pt x="0" y="0"/>
                  </a:moveTo>
                  <a:lnTo>
                    <a:pt x="40771" y="0"/>
                  </a:lnTo>
                  <a:lnTo>
                    <a:pt x="40771" y="635222"/>
                  </a:lnTo>
                  <a:lnTo>
                    <a:pt x="0" y="635222"/>
                  </a:lnTo>
                  <a:close/>
                </a:path>
              </a:pathLst>
            </a:custGeom>
            <a:solidFill>
              <a:srgbClr val="D8AA4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0" name="Google Shape;1170;p10">
              <a:extLst>
                <a:ext uri="{FF2B5EF4-FFF2-40B4-BE49-F238E27FC236}">
                  <a16:creationId xmlns:a16="http://schemas.microsoft.com/office/drawing/2014/main" id="{78C41D02-3450-E074-12F7-1C1A66BE5648}"/>
                </a:ext>
              </a:extLst>
            </p:cNvPr>
            <p:cNvSpPr/>
            <p:nvPr/>
          </p:nvSpPr>
          <p:spPr>
            <a:xfrm>
              <a:off x="4543522" y="969264"/>
              <a:ext cx="40771" cy="635222"/>
            </a:xfrm>
            <a:custGeom>
              <a:avLst/>
              <a:gdLst/>
              <a:ahLst/>
              <a:cxnLst/>
              <a:rect l="l" t="t" r="r" b="b"/>
              <a:pathLst>
                <a:path w="40771" h="635222" extrusionOk="0">
                  <a:moveTo>
                    <a:pt x="0" y="0"/>
                  </a:moveTo>
                  <a:lnTo>
                    <a:pt x="40771" y="0"/>
                  </a:lnTo>
                  <a:lnTo>
                    <a:pt x="40771" y="635222"/>
                  </a:lnTo>
                  <a:lnTo>
                    <a:pt x="0" y="635222"/>
                  </a:lnTo>
                  <a:close/>
                </a:path>
              </a:pathLst>
            </a:custGeom>
            <a:solidFill>
              <a:srgbClr val="D8AA4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1" name="Google Shape;1171;p10">
              <a:extLst>
                <a:ext uri="{FF2B5EF4-FFF2-40B4-BE49-F238E27FC236}">
                  <a16:creationId xmlns:a16="http://schemas.microsoft.com/office/drawing/2014/main" id="{DE61CBD4-BA97-61B9-816B-2BD166CE99A0}"/>
                </a:ext>
              </a:extLst>
            </p:cNvPr>
            <p:cNvSpPr/>
            <p:nvPr/>
          </p:nvSpPr>
          <p:spPr>
            <a:xfrm>
              <a:off x="4264396" y="901827"/>
              <a:ext cx="319897" cy="108775"/>
            </a:xfrm>
            <a:custGeom>
              <a:avLst/>
              <a:gdLst/>
              <a:ahLst/>
              <a:cxnLst/>
              <a:rect l="l" t="t" r="r" b="b"/>
              <a:pathLst>
                <a:path w="319897" h="108775" extrusionOk="0">
                  <a:moveTo>
                    <a:pt x="157098" y="108775"/>
                  </a:moveTo>
                  <a:lnTo>
                    <a:pt x="97319" y="53911"/>
                  </a:lnTo>
                  <a:lnTo>
                    <a:pt x="23950" y="103156"/>
                  </a:lnTo>
                  <a:lnTo>
                    <a:pt x="0" y="67532"/>
                  </a:lnTo>
                  <a:lnTo>
                    <a:pt x="101310" y="857"/>
                  </a:lnTo>
                  <a:lnTo>
                    <a:pt x="159379" y="54102"/>
                  </a:lnTo>
                  <a:lnTo>
                    <a:pt x="228946" y="0"/>
                  </a:lnTo>
                  <a:lnTo>
                    <a:pt x="319897" y="67532"/>
                  </a:lnTo>
                  <a:lnTo>
                    <a:pt x="291481" y="100203"/>
                  </a:lnTo>
                  <a:lnTo>
                    <a:pt x="228851" y="53054"/>
                  </a:lnTo>
                  <a:lnTo>
                    <a:pt x="157098" y="108775"/>
                  </a:lnTo>
                  <a:close/>
                </a:path>
              </a:pathLst>
            </a:custGeom>
            <a:solidFill>
              <a:srgbClr val="D8AA4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2" name="Google Shape;1172;p10">
              <a:extLst>
                <a:ext uri="{FF2B5EF4-FFF2-40B4-BE49-F238E27FC236}">
                  <a16:creationId xmlns:a16="http://schemas.microsoft.com/office/drawing/2014/main" id="{ACAAB02C-AF43-2E92-6E28-B4C3DEEC94FA}"/>
                </a:ext>
              </a:extLst>
            </p:cNvPr>
            <p:cNvSpPr/>
            <p:nvPr/>
          </p:nvSpPr>
          <p:spPr>
            <a:xfrm>
              <a:off x="3749667" y="190500"/>
              <a:ext cx="1343462" cy="1451800"/>
            </a:xfrm>
            <a:custGeom>
              <a:avLst/>
              <a:gdLst/>
              <a:ahLst/>
              <a:cxnLst/>
              <a:rect l="l" t="t" r="r" b="b"/>
              <a:pathLst>
                <a:path w="1343462" h="1451800" extrusionOk="0">
                  <a:moveTo>
                    <a:pt x="1132665" y="1449134"/>
                  </a:moveTo>
                  <a:cubicBezTo>
                    <a:pt x="1133425" y="1389317"/>
                    <a:pt x="1143689" y="1212723"/>
                    <a:pt x="1283870" y="969359"/>
                  </a:cubicBezTo>
                  <a:cubicBezTo>
                    <a:pt x="1449711" y="681419"/>
                    <a:pt x="1276837" y="0"/>
                    <a:pt x="671731" y="0"/>
                  </a:cubicBezTo>
                  <a:cubicBezTo>
                    <a:pt x="66625" y="0"/>
                    <a:pt x="-106249" y="681419"/>
                    <a:pt x="59592" y="969359"/>
                  </a:cubicBezTo>
                  <a:cubicBezTo>
                    <a:pt x="180766" y="1179767"/>
                    <a:pt x="207186" y="1366457"/>
                    <a:pt x="212698" y="1451801"/>
                  </a:cubicBezTo>
                </a:path>
              </a:pathLst>
            </a:custGeom>
            <a:solidFill>
              <a:srgbClr val="FFDF57">
                <a:alpha val="68627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73" name="Google Shape;1173;p10">
              <a:extLst>
                <a:ext uri="{FF2B5EF4-FFF2-40B4-BE49-F238E27FC236}">
                  <a16:creationId xmlns:a16="http://schemas.microsoft.com/office/drawing/2014/main" id="{89A68300-B7CE-9C89-F345-F52832FE891E}"/>
                </a:ext>
              </a:extLst>
            </p:cNvPr>
            <p:cNvGrpSpPr/>
            <p:nvPr/>
          </p:nvGrpSpPr>
          <p:grpSpPr>
            <a:xfrm>
              <a:off x="3923682" y="3244965"/>
              <a:ext cx="195764" cy="131404"/>
              <a:chOff x="5733332" y="4102215"/>
              <a:chExt cx="195764" cy="131404"/>
            </a:xfrm>
          </p:grpSpPr>
          <p:sp>
            <p:nvSpPr>
              <p:cNvPr id="1174" name="Google Shape;1174;p10">
                <a:extLst>
                  <a:ext uri="{FF2B5EF4-FFF2-40B4-BE49-F238E27FC236}">
                    <a16:creationId xmlns:a16="http://schemas.microsoft.com/office/drawing/2014/main" id="{57D554F4-7ABF-4D87-E332-147C1E9DA3F9}"/>
                  </a:ext>
                </a:extLst>
              </p:cNvPr>
              <p:cNvSpPr/>
              <p:nvPr/>
            </p:nvSpPr>
            <p:spPr>
              <a:xfrm>
                <a:off x="5734887" y="4131087"/>
                <a:ext cx="177232" cy="100744"/>
              </a:xfrm>
              <a:custGeom>
                <a:avLst/>
                <a:gdLst/>
                <a:ahLst/>
                <a:cxnLst/>
                <a:rect l="l" t="t" r="r" b="b"/>
                <a:pathLst>
                  <a:path w="177232" h="100744" extrusionOk="0">
                    <a:moveTo>
                      <a:pt x="177024" y="99346"/>
                    </a:moveTo>
                    <a:lnTo>
                      <a:pt x="150604" y="74581"/>
                    </a:lnTo>
                    <a:cubicBezTo>
                      <a:pt x="147249" y="69713"/>
                      <a:pt x="143219" y="65351"/>
                      <a:pt x="138629" y="61627"/>
                    </a:cubicBezTo>
                    <a:cubicBezTo>
                      <a:pt x="136623" y="59941"/>
                      <a:pt x="134495" y="58417"/>
                      <a:pt x="132261" y="57055"/>
                    </a:cubicBezTo>
                    <a:lnTo>
                      <a:pt x="98048" y="34195"/>
                    </a:lnTo>
                    <a:lnTo>
                      <a:pt x="60698" y="17621"/>
                    </a:lnTo>
                    <a:cubicBezTo>
                      <a:pt x="58407" y="16564"/>
                      <a:pt x="56060" y="15640"/>
                      <a:pt x="53665" y="14859"/>
                    </a:cubicBezTo>
                    <a:cubicBezTo>
                      <a:pt x="48162" y="13021"/>
                      <a:pt x="42441" y="11935"/>
                      <a:pt x="36653" y="11621"/>
                    </a:cubicBezTo>
                    <a:lnTo>
                      <a:pt x="1109" y="0"/>
                    </a:lnTo>
                    <a:cubicBezTo>
                      <a:pt x="-887" y="0"/>
                      <a:pt x="254" y="3620"/>
                      <a:pt x="1109" y="5144"/>
                    </a:cubicBezTo>
                    <a:lnTo>
                      <a:pt x="4530" y="6572"/>
                    </a:lnTo>
                    <a:cubicBezTo>
                      <a:pt x="8807" y="8192"/>
                      <a:pt x="5196" y="7620"/>
                      <a:pt x="9662" y="10763"/>
                    </a:cubicBezTo>
                    <a:lnTo>
                      <a:pt x="30096" y="16002"/>
                    </a:lnTo>
                    <a:cubicBezTo>
                      <a:pt x="43106" y="15507"/>
                      <a:pt x="55984" y="18822"/>
                      <a:pt x="67160" y="25527"/>
                    </a:cubicBezTo>
                    <a:lnTo>
                      <a:pt x="94246" y="39148"/>
                    </a:lnTo>
                    <a:lnTo>
                      <a:pt x="120287" y="54864"/>
                    </a:lnTo>
                    <a:cubicBezTo>
                      <a:pt x="131729" y="61170"/>
                      <a:pt x="140853" y="70980"/>
                      <a:pt x="146327" y="82868"/>
                    </a:cubicBezTo>
                    <a:lnTo>
                      <a:pt x="160107" y="94012"/>
                    </a:lnTo>
                    <a:cubicBezTo>
                      <a:pt x="164384" y="98012"/>
                      <a:pt x="161913" y="96298"/>
                      <a:pt x="168281" y="97250"/>
                    </a:cubicBezTo>
                    <a:lnTo>
                      <a:pt x="171797" y="100298"/>
                    </a:lnTo>
                    <a:cubicBezTo>
                      <a:pt x="174363" y="100965"/>
                      <a:pt x="178165" y="101060"/>
                      <a:pt x="177024" y="99346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5" name="Google Shape;1175;p10">
                <a:extLst>
                  <a:ext uri="{FF2B5EF4-FFF2-40B4-BE49-F238E27FC236}">
                    <a16:creationId xmlns:a16="http://schemas.microsoft.com/office/drawing/2014/main" id="{12929776-685E-A1CF-C32F-2A8A5728B95B}"/>
                  </a:ext>
                </a:extLst>
              </p:cNvPr>
              <p:cNvSpPr/>
              <p:nvPr/>
            </p:nvSpPr>
            <p:spPr>
              <a:xfrm>
                <a:off x="5750846" y="4118425"/>
                <a:ext cx="155883" cy="109857"/>
              </a:xfrm>
              <a:custGeom>
                <a:avLst/>
                <a:gdLst/>
                <a:ahLst/>
                <a:cxnLst/>
                <a:rect l="l" t="t" r="r" b="b"/>
                <a:pathLst>
                  <a:path w="155883" h="109857" extrusionOk="0">
                    <a:moveTo>
                      <a:pt x="86746" y="59620"/>
                    </a:moveTo>
                    <a:cubicBezTo>
                      <a:pt x="88855" y="56363"/>
                      <a:pt x="91688" y="53619"/>
                      <a:pt x="95014" y="51619"/>
                    </a:cubicBezTo>
                    <a:cubicBezTo>
                      <a:pt x="99851" y="48647"/>
                      <a:pt x="105525" y="47342"/>
                      <a:pt x="111170" y="47904"/>
                    </a:cubicBezTo>
                    <a:cubicBezTo>
                      <a:pt x="117832" y="48590"/>
                      <a:pt x="124295" y="50600"/>
                      <a:pt x="130178" y="53810"/>
                    </a:cubicBezTo>
                    <a:lnTo>
                      <a:pt x="130843" y="53810"/>
                    </a:lnTo>
                    <a:lnTo>
                      <a:pt x="140347" y="58953"/>
                    </a:lnTo>
                    <a:cubicBezTo>
                      <a:pt x="142818" y="60287"/>
                      <a:pt x="145099" y="61811"/>
                      <a:pt x="147380" y="63335"/>
                    </a:cubicBezTo>
                    <a:lnTo>
                      <a:pt x="151751" y="66573"/>
                    </a:lnTo>
                    <a:cubicBezTo>
                      <a:pt x="158309" y="71812"/>
                      <a:pt x="156408" y="82099"/>
                      <a:pt x="150611" y="90290"/>
                    </a:cubicBezTo>
                    <a:cubicBezTo>
                      <a:pt x="147399" y="94863"/>
                      <a:pt x="143702" y="99082"/>
                      <a:pt x="139587" y="102863"/>
                    </a:cubicBezTo>
                    <a:cubicBezTo>
                      <a:pt x="132231" y="109264"/>
                      <a:pt x="122119" y="111455"/>
                      <a:pt x="112786" y="108674"/>
                    </a:cubicBezTo>
                    <a:cubicBezTo>
                      <a:pt x="108528" y="107331"/>
                      <a:pt x="104413" y="105540"/>
                      <a:pt x="100526" y="103340"/>
                    </a:cubicBezTo>
                    <a:cubicBezTo>
                      <a:pt x="96934" y="101235"/>
                      <a:pt x="93522" y="98815"/>
                      <a:pt x="90357" y="96101"/>
                    </a:cubicBezTo>
                    <a:cubicBezTo>
                      <a:pt x="82374" y="88624"/>
                      <a:pt x="79874" y="76965"/>
                      <a:pt x="84084" y="66859"/>
                    </a:cubicBezTo>
                    <a:cubicBezTo>
                      <a:pt x="84702" y="64354"/>
                      <a:pt x="85596" y="61925"/>
                      <a:pt x="86746" y="59620"/>
                    </a:cubicBezTo>
                    <a:close/>
                    <a:moveTo>
                      <a:pt x="8339" y="11995"/>
                    </a:moveTo>
                    <a:cubicBezTo>
                      <a:pt x="13471" y="4089"/>
                      <a:pt x="22215" y="-1912"/>
                      <a:pt x="29628" y="565"/>
                    </a:cubicBezTo>
                    <a:lnTo>
                      <a:pt x="34380" y="2375"/>
                    </a:lnTo>
                    <a:cubicBezTo>
                      <a:pt x="36784" y="3318"/>
                      <a:pt x="39132" y="4394"/>
                      <a:pt x="41412" y="5613"/>
                    </a:cubicBezTo>
                    <a:lnTo>
                      <a:pt x="50061" y="10090"/>
                    </a:lnTo>
                    <a:lnTo>
                      <a:pt x="50631" y="10090"/>
                    </a:lnTo>
                    <a:cubicBezTo>
                      <a:pt x="56067" y="12967"/>
                      <a:pt x="60772" y="17034"/>
                      <a:pt x="64412" y="21996"/>
                    </a:cubicBezTo>
                    <a:cubicBezTo>
                      <a:pt x="67424" y="26073"/>
                      <a:pt x="68688" y="31178"/>
                      <a:pt x="67928" y="36188"/>
                    </a:cubicBezTo>
                    <a:cubicBezTo>
                      <a:pt x="67358" y="39875"/>
                      <a:pt x="65932" y="43361"/>
                      <a:pt x="63746" y="46380"/>
                    </a:cubicBezTo>
                    <a:cubicBezTo>
                      <a:pt x="61969" y="48533"/>
                      <a:pt x="59964" y="50476"/>
                      <a:pt x="57759" y="52190"/>
                    </a:cubicBezTo>
                    <a:cubicBezTo>
                      <a:pt x="49652" y="60106"/>
                      <a:pt x="37972" y="63116"/>
                      <a:pt x="27062" y="60096"/>
                    </a:cubicBezTo>
                    <a:cubicBezTo>
                      <a:pt x="23241" y="58877"/>
                      <a:pt x="19544" y="57286"/>
                      <a:pt x="16037" y="55334"/>
                    </a:cubicBezTo>
                    <a:cubicBezTo>
                      <a:pt x="12645" y="53238"/>
                      <a:pt x="9461" y="50809"/>
                      <a:pt x="6534" y="48095"/>
                    </a:cubicBezTo>
                    <a:cubicBezTo>
                      <a:pt x="309" y="42285"/>
                      <a:pt x="-1687" y="33236"/>
                      <a:pt x="1497" y="25330"/>
                    </a:cubicBezTo>
                    <a:cubicBezTo>
                      <a:pt x="3274" y="20672"/>
                      <a:pt x="5574" y="16234"/>
                      <a:pt x="8339" y="12090"/>
                    </a:cubicBezTo>
                    <a:close/>
                  </a:path>
                </a:pathLst>
              </a:custGeom>
              <a:solidFill>
                <a:srgbClr val="000000">
                  <a:alpha val="9411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6" name="Google Shape;1176;p10">
                <a:extLst>
                  <a:ext uri="{FF2B5EF4-FFF2-40B4-BE49-F238E27FC236}">
                    <a16:creationId xmlns:a16="http://schemas.microsoft.com/office/drawing/2014/main" id="{5231E475-6921-0511-ECD6-1DB8D45C6D6B}"/>
                  </a:ext>
                </a:extLst>
              </p:cNvPr>
              <p:cNvSpPr/>
              <p:nvPr/>
            </p:nvSpPr>
            <p:spPr>
              <a:xfrm>
                <a:off x="5733332" y="4130673"/>
                <a:ext cx="192169" cy="73375"/>
              </a:xfrm>
              <a:custGeom>
                <a:avLst/>
                <a:gdLst/>
                <a:ahLst/>
                <a:cxnLst/>
                <a:rect l="l" t="t" r="r" b="b"/>
                <a:pathLst>
                  <a:path w="192169" h="73375" extrusionOk="0">
                    <a:moveTo>
                      <a:pt x="15779" y="11368"/>
                    </a:moveTo>
                    <a:lnTo>
                      <a:pt x="36117" y="9463"/>
                    </a:lnTo>
                    <a:cubicBezTo>
                      <a:pt x="48995" y="8187"/>
                      <a:pt x="61967" y="10768"/>
                      <a:pt x="73372" y="16893"/>
                    </a:cubicBezTo>
                    <a:lnTo>
                      <a:pt x="185611" y="73376"/>
                    </a:lnTo>
                    <a:lnTo>
                      <a:pt x="192169" y="63851"/>
                    </a:lnTo>
                    <a:lnTo>
                      <a:pt x="66529" y="8320"/>
                    </a:lnTo>
                    <a:cubicBezTo>
                      <a:pt x="58974" y="4777"/>
                      <a:pt x="50810" y="2739"/>
                      <a:pt x="42484" y="2320"/>
                    </a:cubicBezTo>
                    <a:lnTo>
                      <a:pt x="2569" y="34"/>
                    </a:lnTo>
                    <a:cubicBezTo>
                      <a:pt x="1381" y="-176"/>
                      <a:pt x="250" y="614"/>
                      <a:pt x="31" y="1805"/>
                    </a:cubicBezTo>
                    <a:cubicBezTo>
                      <a:pt x="-73" y="2424"/>
                      <a:pt x="88" y="3063"/>
                      <a:pt x="478" y="3558"/>
                    </a:cubicBezTo>
                    <a:lnTo>
                      <a:pt x="1523" y="4987"/>
                    </a:lnTo>
                    <a:cubicBezTo>
                      <a:pt x="4869" y="9425"/>
                      <a:pt x="10248" y="11835"/>
                      <a:pt x="15779" y="11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7" name="Google Shape;1177;p10">
                <a:extLst>
                  <a:ext uri="{FF2B5EF4-FFF2-40B4-BE49-F238E27FC236}">
                    <a16:creationId xmlns:a16="http://schemas.microsoft.com/office/drawing/2014/main" id="{FF0733AA-8057-7E77-0703-EF80F2FE3AF8}"/>
                  </a:ext>
                </a:extLst>
              </p:cNvPr>
              <p:cNvSpPr/>
              <p:nvPr/>
            </p:nvSpPr>
            <p:spPr>
              <a:xfrm>
                <a:off x="5757380" y="4106036"/>
                <a:ext cx="156130" cy="127583"/>
              </a:xfrm>
              <a:custGeom>
                <a:avLst/>
                <a:gdLst/>
                <a:ahLst/>
                <a:cxnLst/>
                <a:rect l="l" t="t" r="r" b="b"/>
                <a:pathLst>
                  <a:path w="156130" h="127583" extrusionOk="0">
                    <a:moveTo>
                      <a:pt x="136950" y="117539"/>
                    </a:moveTo>
                    <a:lnTo>
                      <a:pt x="128491" y="98489"/>
                    </a:lnTo>
                    <a:cubicBezTo>
                      <a:pt x="123036" y="86601"/>
                      <a:pt x="113950" y="76762"/>
                      <a:pt x="102546" y="70390"/>
                    </a:cubicBezTo>
                    <a:lnTo>
                      <a:pt x="0" y="8858"/>
                    </a:lnTo>
                    <a:lnTo>
                      <a:pt x="5797" y="0"/>
                    </a:lnTo>
                    <a:lnTo>
                      <a:pt x="114236" y="72295"/>
                    </a:lnTo>
                    <a:cubicBezTo>
                      <a:pt x="121439" y="76876"/>
                      <a:pt x="127645" y="82868"/>
                      <a:pt x="132483" y="89916"/>
                    </a:cubicBezTo>
                    <a:lnTo>
                      <a:pt x="155767" y="124016"/>
                    </a:lnTo>
                    <a:cubicBezTo>
                      <a:pt x="156908" y="125730"/>
                      <a:pt x="155197" y="127921"/>
                      <a:pt x="152916" y="127540"/>
                    </a:cubicBezTo>
                    <a:lnTo>
                      <a:pt x="150920" y="127540"/>
                    </a:lnTo>
                    <a:cubicBezTo>
                      <a:pt x="144866" y="126816"/>
                      <a:pt x="139601" y="123044"/>
                      <a:pt x="136950" y="117539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8" name="Google Shape;1178;p10">
                <a:extLst>
                  <a:ext uri="{FF2B5EF4-FFF2-40B4-BE49-F238E27FC236}">
                    <a16:creationId xmlns:a16="http://schemas.microsoft.com/office/drawing/2014/main" id="{3CB42359-2D1C-FE29-C8E0-41CB30E20299}"/>
                  </a:ext>
                </a:extLst>
              </p:cNvPr>
              <p:cNvSpPr/>
              <p:nvPr/>
            </p:nvSpPr>
            <p:spPr>
              <a:xfrm>
                <a:off x="5834686" y="4162247"/>
                <a:ext cx="73778" cy="62054"/>
              </a:xfrm>
              <a:custGeom>
                <a:avLst/>
                <a:gdLst/>
                <a:ahLst/>
                <a:cxnLst/>
                <a:rect l="l" t="t" r="r" b="b"/>
                <a:pathLst>
                  <a:path w="73778" h="62054" extrusionOk="0">
                    <a:moveTo>
                      <a:pt x="29231" y="178"/>
                    </a:moveTo>
                    <a:cubicBezTo>
                      <a:pt x="35893" y="835"/>
                      <a:pt x="42346" y="2807"/>
                      <a:pt x="48239" y="5988"/>
                    </a:cubicBezTo>
                    <a:lnTo>
                      <a:pt x="48809" y="5988"/>
                    </a:lnTo>
                    <a:lnTo>
                      <a:pt x="58313" y="11036"/>
                    </a:lnTo>
                    <a:cubicBezTo>
                      <a:pt x="60783" y="12465"/>
                      <a:pt x="63064" y="13894"/>
                      <a:pt x="65345" y="15418"/>
                    </a:cubicBezTo>
                    <a:cubicBezTo>
                      <a:pt x="67626" y="16942"/>
                      <a:pt x="68292" y="17608"/>
                      <a:pt x="69717" y="18751"/>
                    </a:cubicBezTo>
                    <a:cubicBezTo>
                      <a:pt x="76180" y="23895"/>
                      <a:pt x="74279" y="34277"/>
                      <a:pt x="68577" y="42373"/>
                    </a:cubicBezTo>
                    <a:cubicBezTo>
                      <a:pt x="65383" y="46993"/>
                      <a:pt x="61658" y="51222"/>
                      <a:pt x="57457" y="54946"/>
                    </a:cubicBezTo>
                    <a:cubicBezTo>
                      <a:pt x="50187" y="61442"/>
                      <a:pt x="40075" y="63681"/>
                      <a:pt x="30752" y="60852"/>
                    </a:cubicBezTo>
                    <a:cubicBezTo>
                      <a:pt x="26503" y="59433"/>
                      <a:pt x="22398" y="57613"/>
                      <a:pt x="18492" y="55422"/>
                    </a:cubicBezTo>
                    <a:cubicBezTo>
                      <a:pt x="14852" y="53384"/>
                      <a:pt x="11440" y="50955"/>
                      <a:pt x="8323" y="48184"/>
                    </a:cubicBezTo>
                    <a:cubicBezTo>
                      <a:pt x="301" y="40764"/>
                      <a:pt x="-2208" y="29105"/>
                      <a:pt x="2050" y="19037"/>
                    </a:cubicBezTo>
                    <a:cubicBezTo>
                      <a:pt x="2763" y="16370"/>
                      <a:pt x="3808" y="13808"/>
                      <a:pt x="5186" y="11417"/>
                    </a:cubicBezTo>
                    <a:cubicBezTo>
                      <a:pt x="7325" y="8179"/>
                      <a:pt x="10147" y="5445"/>
                      <a:pt x="13455" y="3416"/>
                    </a:cubicBezTo>
                    <a:cubicBezTo>
                      <a:pt x="18226" y="663"/>
                      <a:pt x="23757" y="-470"/>
                      <a:pt x="29231" y="178"/>
                    </a:cubicBezTo>
                    <a:close/>
                  </a:path>
                </a:pathLst>
              </a:custGeom>
              <a:solidFill>
                <a:srgbClr val="000000">
                  <a:alpha val="29411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9" name="Google Shape;1179;p10">
                <a:extLst>
                  <a:ext uri="{FF2B5EF4-FFF2-40B4-BE49-F238E27FC236}">
                    <a16:creationId xmlns:a16="http://schemas.microsoft.com/office/drawing/2014/main" id="{AB7D23AC-9707-BC1B-DE3B-63172CEDC0A3}"/>
                  </a:ext>
                </a:extLst>
              </p:cNvPr>
              <p:cNvSpPr/>
              <p:nvPr/>
            </p:nvSpPr>
            <p:spPr>
              <a:xfrm>
                <a:off x="5745586" y="4102215"/>
                <a:ext cx="183510" cy="128783"/>
              </a:xfrm>
              <a:custGeom>
                <a:avLst/>
                <a:gdLst/>
                <a:ahLst/>
                <a:cxnLst/>
                <a:rect l="l" t="t" r="r" b="b"/>
                <a:pathLst>
                  <a:path w="183510" h="128783" extrusionOk="0">
                    <a:moveTo>
                      <a:pt x="14550" y="1821"/>
                    </a:moveTo>
                    <a:lnTo>
                      <a:pt x="9608" y="9632"/>
                    </a:lnTo>
                    <a:cubicBezTo>
                      <a:pt x="8753" y="10575"/>
                      <a:pt x="8753" y="12022"/>
                      <a:pt x="9608" y="12965"/>
                    </a:cubicBezTo>
                    <a:cubicBezTo>
                      <a:pt x="11347" y="14527"/>
                      <a:pt x="11822" y="17071"/>
                      <a:pt x="10748" y="19157"/>
                    </a:cubicBezTo>
                    <a:lnTo>
                      <a:pt x="2575" y="36301"/>
                    </a:lnTo>
                    <a:cubicBezTo>
                      <a:pt x="-2329" y="46274"/>
                      <a:pt x="-86" y="58304"/>
                      <a:pt x="8087" y="65829"/>
                    </a:cubicBezTo>
                    <a:lnTo>
                      <a:pt x="8087" y="65829"/>
                    </a:lnTo>
                    <a:cubicBezTo>
                      <a:pt x="14997" y="72001"/>
                      <a:pt x="23170" y="76583"/>
                      <a:pt x="32037" y="79259"/>
                    </a:cubicBezTo>
                    <a:lnTo>
                      <a:pt x="32037" y="79259"/>
                    </a:lnTo>
                    <a:cubicBezTo>
                      <a:pt x="45494" y="83374"/>
                      <a:pt x="60111" y="79717"/>
                      <a:pt x="70052" y="69734"/>
                    </a:cubicBezTo>
                    <a:lnTo>
                      <a:pt x="77655" y="62019"/>
                    </a:lnTo>
                    <a:cubicBezTo>
                      <a:pt x="79337" y="60381"/>
                      <a:pt x="80354" y="58171"/>
                      <a:pt x="80506" y="55828"/>
                    </a:cubicBezTo>
                    <a:cubicBezTo>
                      <a:pt x="81029" y="52180"/>
                      <a:pt x="84393" y="49646"/>
                      <a:pt x="88033" y="50170"/>
                    </a:cubicBezTo>
                    <a:cubicBezTo>
                      <a:pt x="88718" y="50265"/>
                      <a:pt x="89383" y="50475"/>
                      <a:pt x="90010" y="50780"/>
                    </a:cubicBezTo>
                    <a:lnTo>
                      <a:pt x="91911" y="51732"/>
                    </a:lnTo>
                    <a:lnTo>
                      <a:pt x="93811" y="52875"/>
                    </a:lnTo>
                    <a:cubicBezTo>
                      <a:pt x="96321" y="54694"/>
                      <a:pt x="96891" y="58209"/>
                      <a:pt x="95075" y="60723"/>
                    </a:cubicBezTo>
                    <a:cubicBezTo>
                      <a:pt x="94572" y="61419"/>
                      <a:pt x="93906" y="62000"/>
                      <a:pt x="93146" y="62400"/>
                    </a:cubicBezTo>
                    <a:cubicBezTo>
                      <a:pt x="91008" y="63533"/>
                      <a:pt x="89307" y="65343"/>
                      <a:pt x="88299" y="67543"/>
                    </a:cubicBezTo>
                    <a:lnTo>
                      <a:pt x="84023" y="77068"/>
                    </a:lnTo>
                    <a:cubicBezTo>
                      <a:pt x="78482" y="89508"/>
                      <a:pt x="81770" y="104119"/>
                      <a:pt x="92101" y="112978"/>
                    </a:cubicBezTo>
                    <a:lnTo>
                      <a:pt x="92101" y="112978"/>
                    </a:lnTo>
                    <a:cubicBezTo>
                      <a:pt x="99362" y="119398"/>
                      <a:pt x="107877" y="124227"/>
                      <a:pt x="117096" y="127170"/>
                    </a:cubicBezTo>
                    <a:lnTo>
                      <a:pt x="117096" y="127170"/>
                    </a:lnTo>
                    <a:cubicBezTo>
                      <a:pt x="129156" y="131066"/>
                      <a:pt x="142366" y="127780"/>
                      <a:pt x="151214" y="118693"/>
                    </a:cubicBezTo>
                    <a:lnTo>
                      <a:pt x="165470" y="103643"/>
                    </a:lnTo>
                    <a:cubicBezTo>
                      <a:pt x="167409" y="101700"/>
                      <a:pt x="170250" y="100967"/>
                      <a:pt x="172883" y="101738"/>
                    </a:cubicBezTo>
                    <a:cubicBezTo>
                      <a:pt x="174290" y="102224"/>
                      <a:pt x="175858" y="101767"/>
                      <a:pt x="176780" y="100595"/>
                    </a:cubicBezTo>
                    <a:lnTo>
                      <a:pt x="182577" y="92594"/>
                    </a:lnTo>
                    <a:cubicBezTo>
                      <a:pt x="183822" y="91108"/>
                      <a:pt x="183822" y="88937"/>
                      <a:pt x="182577" y="87451"/>
                    </a:cubicBezTo>
                    <a:cubicBezTo>
                      <a:pt x="173501" y="78412"/>
                      <a:pt x="163047" y="70887"/>
                      <a:pt x="151595" y="65162"/>
                    </a:cubicBezTo>
                    <a:lnTo>
                      <a:pt x="142091" y="60019"/>
                    </a:lnTo>
                    <a:cubicBezTo>
                      <a:pt x="135058" y="56180"/>
                      <a:pt x="127341" y="53789"/>
                      <a:pt x="119377" y="52970"/>
                    </a:cubicBezTo>
                    <a:lnTo>
                      <a:pt x="112344" y="52208"/>
                    </a:lnTo>
                    <a:cubicBezTo>
                      <a:pt x="110776" y="52284"/>
                      <a:pt x="109236" y="51732"/>
                      <a:pt x="108067" y="50684"/>
                    </a:cubicBezTo>
                    <a:cubicBezTo>
                      <a:pt x="107373" y="49703"/>
                      <a:pt x="106461" y="48884"/>
                      <a:pt x="105406" y="48303"/>
                    </a:cubicBezTo>
                    <a:lnTo>
                      <a:pt x="97613" y="44112"/>
                    </a:lnTo>
                    <a:lnTo>
                      <a:pt x="89820" y="39826"/>
                    </a:lnTo>
                    <a:cubicBezTo>
                      <a:pt x="88699" y="39254"/>
                      <a:pt x="87463" y="38930"/>
                      <a:pt x="86208" y="38873"/>
                    </a:cubicBezTo>
                    <a:cubicBezTo>
                      <a:pt x="84374" y="38826"/>
                      <a:pt x="82664" y="37949"/>
                      <a:pt x="81552" y="36492"/>
                    </a:cubicBezTo>
                    <a:lnTo>
                      <a:pt x="77750" y="31349"/>
                    </a:lnTo>
                    <a:cubicBezTo>
                      <a:pt x="73359" y="25453"/>
                      <a:pt x="67667" y="20661"/>
                      <a:pt x="61118" y="17347"/>
                    </a:cubicBezTo>
                    <a:lnTo>
                      <a:pt x="52470" y="12775"/>
                    </a:lnTo>
                    <a:cubicBezTo>
                      <a:pt x="42244" y="6698"/>
                      <a:pt x="31058" y="2412"/>
                      <a:pt x="19397" y="107"/>
                    </a:cubicBezTo>
                    <a:cubicBezTo>
                      <a:pt x="17591" y="-275"/>
                      <a:pt x="15719" y="383"/>
                      <a:pt x="14550" y="1821"/>
                    </a:cubicBezTo>
                    <a:close/>
                    <a:moveTo>
                      <a:pt x="93906" y="72020"/>
                    </a:moveTo>
                    <a:cubicBezTo>
                      <a:pt x="96045" y="68782"/>
                      <a:pt x="98867" y="66048"/>
                      <a:pt x="102175" y="64019"/>
                    </a:cubicBezTo>
                    <a:cubicBezTo>
                      <a:pt x="107012" y="61048"/>
                      <a:pt x="112696" y="59781"/>
                      <a:pt x="118331" y="60400"/>
                    </a:cubicBezTo>
                    <a:cubicBezTo>
                      <a:pt x="124993" y="61057"/>
                      <a:pt x="131447" y="63029"/>
                      <a:pt x="137339" y="66210"/>
                    </a:cubicBezTo>
                    <a:lnTo>
                      <a:pt x="137909" y="66210"/>
                    </a:lnTo>
                    <a:lnTo>
                      <a:pt x="147413" y="71258"/>
                    </a:lnTo>
                    <a:cubicBezTo>
                      <a:pt x="149884" y="72687"/>
                      <a:pt x="152165" y="74116"/>
                      <a:pt x="154446" y="75640"/>
                    </a:cubicBezTo>
                    <a:cubicBezTo>
                      <a:pt x="156727" y="77164"/>
                      <a:pt x="157392" y="77831"/>
                      <a:pt x="158817" y="78974"/>
                    </a:cubicBezTo>
                    <a:cubicBezTo>
                      <a:pt x="165280" y="84117"/>
                      <a:pt x="163379" y="94499"/>
                      <a:pt x="157677" y="102596"/>
                    </a:cubicBezTo>
                    <a:cubicBezTo>
                      <a:pt x="154484" y="107215"/>
                      <a:pt x="150758" y="111444"/>
                      <a:pt x="146558" y="115168"/>
                    </a:cubicBezTo>
                    <a:cubicBezTo>
                      <a:pt x="139287" y="121665"/>
                      <a:pt x="129175" y="123903"/>
                      <a:pt x="119852" y="121074"/>
                    </a:cubicBezTo>
                    <a:cubicBezTo>
                      <a:pt x="115604" y="119655"/>
                      <a:pt x="111498" y="117835"/>
                      <a:pt x="107592" y="115645"/>
                    </a:cubicBezTo>
                    <a:cubicBezTo>
                      <a:pt x="103952" y="113606"/>
                      <a:pt x="100540" y="111178"/>
                      <a:pt x="97423" y="108406"/>
                    </a:cubicBezTo>
                    <a:cubicBezTo>
                      <a:pt x="89402" y="100986"/>
                      <a:pt x="86893" y="89327"/>
                      <a:pt x="91150" y="79259"/>
                    </a:cubicBezTo>
                    <a:cubicBezTo>
                      <a:pt x="91768" y="76745"/>
                      <a:pt x="92690" y="74306"/>
                      <a:pt x="93906" y="72020"/>
                    </a:cubicBezTo>
                    <a:close/>
                    <a:moveTo>
                      <a:pt x="15405" y="24395"/>
                    </a:moveTo>
                    <a:cubicBezTo>
                      <a:pt x="20632" y="16585"/>
                      <a:pt x="29281" y="10584"/>
                      <a:pt x="36789" y="13060"/>
                    </a:cubicBezTo>
                    <a:cubicBezTo>
                      <a:pt x="38404" y="13546"/>
                      <a:pt x="39992" y="14118"/>
                      <a:pt x="41541" y="14775"/>
                    </a:cubicBezTo>
                    <a:cubicBezTo>
                      <a:pt x="43917" y="15727"/>
                      <a:pt x="46293" y="16871"/>
                      <a:pt x="48574" y="18014"/>
                    </a:cubicBezTo>
                    <a:lnTo>
                      <a:pt x="57222" y="22585"/>
                    </a:lnTo>
                    <a:lnTo>
                      <a:pt x="57792" y="22585"/>
                    </a:lnTo>
                    <a:cubicBezTo>
                      <a:pt x="63190" y="25519"/>
                      <a:pt x="67885" y="29577"/>
                      <a:pt x="71573" y="34492"/>
                    </a:cubicBezTo>
                    <a:cubicBezTo>
                      <a:pt x="74576" y="38607"/>
                      <a:pt x="75802" y="43750"/>
                      <a:pt x="74994" y="48779"/>
                    </a:cubicBezTo>
                    <a:cubicBezTo>
                      <a:pt x="74452" y="52437"/>
                      <a:pt x="73017" y="55904"/>
                      <a:pt x="70812" y="58876"/>
                    </a:cubicBezTo>
                    <a:cubicBezTo>
                      <a:pt x="69064" y="61076"/>
                      <a:pt x="67049" y="63057"/>
                      <a:pt x="64825" y="64781"/>
                    </a:cubicBezTo>
                    <a:cubicBezTo>
                      <a:pt x="56709" y="72677"/>
                      <a:pt x="45038" y="75687"/>
                      <a:pt x="34128" y="72687"/>
                    </a:cubicBezTo>
                    <a:cubicBezTo>
                      <a:pt x="30326" y="71458"/>
                      <a:pt x="26658" y="69830"/>
                      <a:pt x="23198" y="67829"/>
                    </a:cubicBezTo>
                    <a:cubicBezTo>
                      <a:pt x="19777" y="65810"/>
                      <a:pt x="16584" y="63410"/>
                      <a:pt x="13695" y="60685"/>
                    </a:cubicBezTo>
                    <a:cubicBezTo>
                      <a:pt x="7479" y="54828"/>
                      <a:pt x="5483" y="45760"/>
                      <a:pt x="8658" y="37825"/>
                    </a:cubicBezTo>
                    <a:cubicBezTo>
                      <a:pt x="10454" y="33158"/>
                      <a:pt x="12716" y="28691"/>
                      <a:pt x="15405" y="24491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0" name="Google Shape;1180;p10">
                <a:extLst>
                  <a:ext uri="{FF2B5EF4-FFF2-40B4-BE49-F238E27FC236}">
                    <a16:creationId xmlns:a16="http://schemas.microsoft.com/office/drawing/2014/main" id="{F4780F8C-F972-D80E-3128-0D42FFFEC322}"/>
                  </a:ext>
                </a:extLst>
              </p:cNvPr>
              <p:cNvSpPr/>
              <p:nvPr/>
            </p:nvSpPr>
            <p:spPr>
              <a:xfrm>
                <a:off x="5752081" y="4128325"/>
                <a:ext cx="64221" cy="49275"/>
              </a:xfrm>
              <a:custGeom>
                <a:avLst/>
                <a:gdLst/>
                <a:ahLst/>
                <a:cxnLst/>
                <a:rect l="l" t="t" r="r" b="b"/>
                <a:pathLst>
                  <a:path w="64221" h="49275" extrusionOk="0">
                    <a:moveTo>
                      <a:pt x="57569" y="40196"/>
                    </a:moveTo>
                    <a:cubicBezTo>
                      <a:pt x="49481" y="48149"/>
                      <a:pt x="37782" y="51159"/>
                      <a:pt x="26872" y="48101"/>
                    </a:cubicBezTo>
                    <a:cubicBezTo>
                      <a:pt x="23118" y="46987"/>
                      <a:pt x="19487" y="45491"/>
                      <a:pt x="16037" y="43624"/>
                    </a:cubicBezTo>
                    <a:cubicBezTo>
                      <a:pt x="12597" y="41634"/>
                      <a:pt x="9404" y="39233"/>
                      <a:pt x="6534" y="36481"/>
                    </a:cubicBezTo>
                    <a:cubicBezTo>
                      <a:pt x="309" y="30671"/>
                      <a:pt x="-1687" y="21622"/>
                      <a:pt x="1497" y="13716"/>
                    </a:cubicBezTo>
                    <a:cubicBezTo>
                      <a:pt x="3369" y="8896"/>
                      <a:pt x="5754" y="4296"/>
                      <a:pt x="8624" y="0"/>
                    </a:cubicBezTo>
                    <a:lnTo>
                      <a:pt x="8624" y="0"/>
                    </a:lnTo>
                    <a:cubicBezTo>
                      <a:pt x="5992" y="4010"/>
                      <a:pt x="3797" y="8287"/>
                      <a:pt x="2067" y="12763"/>
                    </a:cubicBezTo>
                    <a:cubicBezTo>
                      <a:pt x="-1107" y="20698"/>
                      <a:pt x="888" y="29766"/>
                      <a:pt x="7104" y="35623"/>
                    </a:cubicBezTo>
                    <a:cubicBezTo>
                      <a:pt x="9993" y="38348"/>
                      <a:pt x="13186" y="40748"/>
                      <a:pt x="16608" y="42767"/>
                    </a:cubicBezTo>
                    <a:cubicBezTo>
                      <a:pt x="20067" y="44767"/>
                      <a:pt x="23735" y="46396"/>
                      <a:pt x="27537" y="47625"/>
                    </a:cubicBezTo>
                    <a:cubicBezTo>
                      <a:pt x="38447" y="50625"/>
                      <a:pt x="50118" y="47615"/>
                      <a:pt x="58234" y="39719"/>
                    </a:cubicBezTo>
                    <a:cubicBezTo>
                      <a:pt x="60439" y="38005"/>
                      <a:pt x="62444" y="36061"/>
                      <a:pt x="64222" y="33909"/>
                    </a:cubicBezTo>
                    <a:lnTo>
                      <a:pt x="63556" y="34099"/>
                    </a:lnTo>
                    <a:cubicBezTo>
                      <a:pt x="61827" y="36376"/>
                      <a:pt x="59812" y="38424"/>
                      <a:pt x="57569" y="40196"/>
                    </a:cubicBezTo>
                    <a:close/>
                  </a:path>
                </a:pathLst>
              </a:custGeom>
              <a:solidFill>
                <a:srgbClr val="1F232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1" name="Google Shape;1181;p10">
                <a:extLst>
                  <a:ext uri="{FF2B5EF4-FFF2-40B4-BE49-F238E27FC236}">
                    <a16:creationId xmlns:a16="http://schemas.microsoft.com/office/drawing/2014/main" id="{7ACC1E07-48A2-D945-BF0F-88C128C9DB54}"/>
                  </a:ext>
                </a:extLst>
              </p:cNvPr>
              <p:cNvSpPr/>
              <p:nvPr/>
            </p:nvSpPr>
            <p:spPr>
              <a:xfrm>
                <a:off x="5833480" y="4174426"/>
                <a:ext cx="68642" cy="51616"/>
              </a:xfrm>
              <a:custGeom>
                <a:avLst/>
                <a:gdLst/>
                <a:ahLst/>
                <a:cxnLst/>
                <a:rect l="l" t="t" r="r" b="b"/>
                <a:pathLst>
                  <a:path w="68642" h="51616" extrusionOk="0">
                    <a:moveTo>
                      <a:pt x="57428" y="44577"/>
                    </a:moveTo>
                    <a:cubicBezTo>
                      <a:pt x="50139" y="51044"/>
                      <a:pt x="40027" y="53245"/>
                      <a:pt x="30722" y="50387"/>
                    </a:cubicBezTo>
                    <a:cubicBezTo>
                      <a:pt x="26465" y="49044"/>
                      <a:pt x="22350" y="47254"/>
                      <a:pt x="18463" y="45053"/>
                    </a:cubicBezTo>
                    <a:cubicBezTo>
                      <a:pt x="14870" y="42948"/>
                      <a:pt x="11458" y="40529"/>
                      <a:pt x="8293" y="37814"/>
                    </a:cubicBezTo>
                    <a:cubicBezTo>
                      <a:pt x="310" y="30337"/>
                      <a:pt x="-2189" y="18679"/>
                      <a:pt x="2021" y="8572"/>
                    </a:cubicBezTo>
                    <a:cubicBezTo>
                      <a:pt x="2772" y="5953"/>
                      <a:pt x="3827" y="3429"/>
                      <a:pt x="5157" y="1048"/>
                    </a:cubicBezTo>
                    <a:lnTo>
                      <a:pt x="5917" y="0"/>
                    </a:lnTo>
                    <a:cubicBezTo>
                      <a:pt x="4616" y="2343"/>
                      <a:pt x="3589" y="4839"/>
                      <a:pt x="2876" y="7429"/>
                    </a:cubicBezTo>
                    <a:cubicBezTo>
                      <a:pt x="-1381" y="17497"/>
                      <a:pt x="1128" y="29165"/>
                      <a:pt x="9149" y="36576"/>
                    </a:cubicBezTo>
                    <a:cubicBezTo>
                      <a:pt x="12266" y="39348"/>
                      <a:pt x="15678" y="41777"/>
                      <a:pt x="19318" y="43815"/>
                    </a:cubicBezTo>
                    <a:cubicBezTo>
                      <a:pt x="23224" y="46006"/>
                      <a:pt x="27330" y="47825"/>
                      <a:pt x="31578" y="49244"/>
                    </a:cubicBezTo>
                    <a:cubicBezTo>
                      <a:pt x="40901" y="52073"/>
                      <a:pt x="51013" y="49835"/>
                      <a:pt x="58283" y="43339"/>
                    </a:cubicBezTo>
                    <a:cubicBezTo>
                      <a:pt x="62142" y="39881"/>
                      <a:pt x="65620" y="36023"/>
                      <a:pt x="68643" y="31813"/>
                    </a:cubicBezTo>
                    <a:lnTo>
                      <a:pt x="68643" y="31813"/>
                    </a:lnTo>
                    <a:cubicBezTo>
                      <a:pt x="65440" y="36509"/>
                      <a:pt x="61667" y="40795"/>
                      <a:pt x="57428" y="44577"/>
                    </a:cubicBezTo>
                    <a:close/>
                  </a:path>
                </a:pathLst>
              </a:custGeom>
              <a:solidFill>
                <a:srgbClr val="1F232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2" name="Google Shape;1182;p10">
                <a:extLst>
                  <a:ext uri="{FF2B5EF4-FFF2-40B4-BE49-F238E27FC236}">
                    <a16:creationId xmlns:a16="http://schemas.microsoft.com/office/drawing/2014/main" id="{F12A895F-B44E-6F4D-A5E5-4B53AD593862}"/>
                  </a:ext>
                </a:extLst>
              </p:cNvPr>
              <p:cNvSpPr/>
              <p:nvPr/>
            </p:nvSpPr>
            <p:spPr>
              <a:xfrm>
                <a:off x="5752373" y="4115091"/>
                <a:ext cx="68187" cy="61619"/>
              </a:xfrm>
              <a:custGeom>
                <a:avLst/>
                <a:gdLst/>
                <a:ahLst/>
                <a:cxnLst/>
                <a:rect l="l" t="t" r="r" b="b"/>
                <a:pathLst>
                  <a:path w="68187" h="61619" extrusionOk="0">
                    <a:moveTo>
                      <a:pt x="64786" y="21997"/>
                    </a:moveTo>
                    <a:cubicBezTo>
                      <a:pt x="61098" y="17082"/>
                      <a:pt x="56403" y="13024"/>
                      <a:pt x="51005" y="10090"/>
                    </a:cubicBezTo>
                    <a:lnTo>
                      <a:pt x="50435" y="10090"/>
                    </a:lnTo>
                    <a:lnTo>
                      <a:pt x="41787" y="5518"/>
                    </a:lnTo>
                    <a:cubicBezTo>
                      <a:pt x="39506" y="4375"/>
                      <a:pt x="37130" y="3232"/>
                      <a:pt x="34754" y="2280"/>
                    </a:cubicBezTo>
                    <a:cubicBezTo>
                      <a:pt x="33205" y="1623"/>
                      <a:pt x="31617" y="1051"/>
                      <a:pt x="30002" y="565"/>
                    </a:cubicBezTo>
                    <a:cubicBezTo>
                      <a:pt x="22494" y="-1911"/>
                      <a:pt x="13845" y="4090"/>
                      <a:pt x="8618" y="11900"/>
                    </a:cubicBezTo>
                    <a:cubicBezTo>
                      <a:pt x="5767" y="16205"/>
                      <a:pt x="3382" y="20806"/>
                      <a:pt x="1490" y="25616"/>
                    </a:cubicBezTo>
                    <a:cubicBezTo>
                      <a:pt x="-1684" y="33551"/>
                      <a:pt x="312" y="42618"/>
                      <a:pt x="6527" y="48476"/>
                    </a:cubicBezTo>
                    <a:cubicBezTo>
                      <a:pt x="9417" y="51200"/>
                      <a:pt x="12610" y="53601"/>
                      <a:pt x="16031" y="55620"/>
                    </a:cubicBezTo>
                    <a:cubicBezTo>
                      <a:pt x="19491" y="57620"/>
                      <a:pt x="23159" y="59249"/>
                      <a:pt x="26960" y="60478"/>
                    </a:cubicBezTo>
                    <a:cubicBezTo>
                      <a:pt x="37871" y="63478"/>
                      <a:pt x="49542" y="60468"/>
                      <a:pt x="57658" y="52572"/>
                    </a:cubicBezTo>
                    <a:cubicBezTo>
                      <a:pt x="59882" y="50848"/>
                      <a:pt x="61896" y="48867"/>
                      <a:pt x="63645" y="46666"/>
                    </a:cubicBezTo>
                    <a:cubicBezTo>
                      <a:pt x="65850" y="43695"/>
                      <a:pt x="67285" y="40228"/>
                      <a:pt x="67827" y="36570"/>
                    </a:cubicBezTo>
                    <a:cubicBezTo>
                      <a:pt x="68825" y="31503"/>
                      <a:pt x="67732" y="26235"/>
                      <a:pt x="64786" y="21997"/>
                    </a:cubicBezTo>
                    <a:close/>
                  </a:path>
                </a:pathLst>
              </a:custGeom>
              <a:solidFill>
                <a:srgbClr val="000000">
                  <a:alpha val="29411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83" name="Google Shape;1183;p10">
              <a:extLst>
                <a:ext uri="{FF2B5EF4-FFF2-40B4-BE49-F238E27FC236}">
                  <a16:creationId xmlns:a16="http://schemas.microsoft.com/office/drawing/2014/main" id="{D7E70010-91AB-EB90-71EC-AF8717B00761}"/>
                </a:ext>
              </a:extLst>
            </p:cNvPr>
            <p:cNvGrpSpPr/>
            <p:nvPr/>
          </p:nvGrpSpPr>
          <p:grpSpPr>
            <a:xfrm flipH="1">
              <a:off x="3829269" y="2465054"/>
              <a:ext cx="683693" cy="518573"/>
              <a:chOff x="6621095" y="1452181"/>
              <a:chExt cx="330893" cy="250785"/>
            </a:xfrm>
          </p:grpSpPr>
          <p:sp>
            <p:nvSpPr>
              <p:cNvPr id="1184" name="Google Shape;1184;p10">
                <a:extLst>
                  <a:ext uri="{FF2B5EF4-FFF2-40B4-BE49-F238E27FC236}">
                    <a16:creationId xmlns:a16="http://schemas.microsoft.com/office/drawing/2014/main" id="{262AE16D-BD55-FBF2-2FC5-0306DAB2AB84}"/>
                  </a:ext>
                </a:extLst>
              </p:cNvPr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5" name="Google Shape;1185;p10">
                <a:extLst>
                  <a:ext uri="{FF2B5EF4-FFF2-40B4-BE49-F238E27FC236}">
                    <a16:creationId xmlns:a16="http://schemas.microsoft.com/office/drawing/2014/main" id="{DB95FA02-256C-01E6-3B5A-8F83BB922CF1}"/>
                  </a:ext>
                </a:extLst>
              </p:cNvPr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509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6" name="Google Shape;1186;p10">
                <a:extLst>
                  <a:ext uri="{FF2B5EF4-FFF2-40B4-BE49-F238E27FC236}">
                    <a16:creationId xmlns:a16="http://schemas.microsoft.com/office/drawing/2014/main" id="{F49BF605-DE07-089A-A978-D46B5227D3E2}"/>
                  </a:ext>
                </a:extLst>
              </p:cNvPr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7" name="Google Shape;1187;p10">
                <a:extLst>
                  <a:ext uri="{FF2B5EF4-FFF2-40B4-BE49-F238E27FC236}">
                    <a16:creationId xmlns:a16="http://schemas.microsoft.com/office/drawing/2014/main" id="{0B20243A-F90C-1DFC-C7F9-6C4130B38392}"/>
                  </a:ext>
                </a:extLst>
              </p:cNvPr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8" name="Google Shape;1188;p10">
                <a:extLst>
                  <a:ext uri="{FF2B5EF4-FFF2-40B4-BE49-F238E27FC236}">
                    <a16:creationId xmlns:a16="http://schemas.microsoft.com/office/drawing/2014/main" id="{3AA9BD17-3723-35F0-8DE4-2F62031BAED4}"/>
                  </a:ext>
                </a:extLst>
              </p:cNvPr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189" name="Google Shape;1189;p10">
              <a:extLst>
                <a:ext uri="{FF2B5EF4-FFF2-40B4-BE49-F238E27FC236}">
                  <a16:creationId xmlns:a16="http://schemas.microsoft.com/office/drawing/2014/main" id="{A1689B14-61F1-8E9E-C56C-81105BEB0694}"/>
                </a:ext>
              </a:extLst>
            </p:cNvPr>
            <p:cNvSpPr/>
            <p:nvPr/>
          </p:nvSpPr>
          <p:spPr>
            <a:xfrm rot="-1803147">
              <a:off x="6082659" y="320502"/>
              <a:ext cx="40427" cy="70097"/>
            </a:xfrm>
            <a:custGeom>
              <a:avLst/>
              <a:gdLst/>
              <a:ahLst/>
              <a:cxnLst/>
              <a:rect l="l" t="t" r="r" b="b"/>
              <a:pathLst>
                <a:path w="49989" h="86677" extrusionOk="0">
                  <a:moveTo>
                    <a:pt x="49990" y="43339"/>
                  </a:moveTo>
                  <a:cubicBezTo>
                    <a:pt x="49990" y="67274"/>
                    <a:pt x="38799" y="86678"/>
                    <a:pt x="24995" y="86678"/>
                  </a:cubicBezTo>
                  <a:cubicBezTo>
                    <a:pt x="11190" y="86678"/>
                    <a:pt x="0" y="67274"/>
                    <a:pt x="0" y="43339"/>
                  </a:cubicBezTo>
                  <a:cubicBezTo>
                    <a:pt x="0" y="19403"/>
                    <a:pt x="11190" y="0"/>
                    <a:pt x="24995" y="0"/>
                  </a:cubicBezTo>
                  <a:cubicBezTo>
                    <a:pt x="38799" y="0"/>
                    <a:pt x="49990" y="19403"/>
                    <a:pt x="49990" y="4333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0" name="Google Shape;1190;p10">
              <a:extLst>
                <a:ext uri="{FF2B5EF4-FFF2-40B4-BE49-F238E27FC236}">
                  <a16:creationId xmlns:a16="http://schemas.microsoft.com/office/drawing/2014/main" id="{F08F7ED8-6B29-3FDC-DD86-588C26D3D3A9}"/>
                </a:ext>
              </a:extLst>
            </p:cNvPr>
            <p:cNvSpPr/>
            <p:nvPr/>
          </p:nvSpPr>
          <p:spPr>
            <a:xfrm>
              <a:off x="5777153" y="2115925"/>
              <a:ext cx="669353" cy="387341"/>
            </a:xfrm>
            <a:custGeom>
              <a:avLst/>
              <a:gdLst/>
              <a:ahLst/>
              <a:cxnLst/>
              <a:rect l="l" t="t" r="r" b="b"/>
              <a:pathLst>
                <a:path w="828920" h="479679" extrusionOk="0">
                  <a:moveTo>
                    <a:pt x="828920" y="239840"/>
                  </a:moveTo>
                  <a:cubicBezTo>
                    <a:pt x="828920" y="372299"/>
                    <a:pt x="643360" y="479679"/>
                    <a:pt x="414460" y="479679"/>
                  </a:cubicBezTo>
                  <a:cubicBezTo>
                    <a:pt x="185560" y="479679"/>
                    <a:pt x="0" y="372299"/>
                    <a:pt x="0" y="239840"/>
                  </a:cubicBezTo>
                  <a:cubicBezTo>
                    <a:pt x="0" y="107380"/>
                    <a:pt x="185560" y="0"/>
                    <a:pt x="414460" y="0"/>
                  </a:cubicBezTo>
                  <a:cubicBezTo>
                    <a:pt x="643360" y="0"/>
                    <a:pt x="828920" y="107380"/>
                    <a:pt x="828920" y="23984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1" name="Google Shape;1191;p10">
              <a:extLst>
                <a:ext uri="{FF2B5EF4-FFF2-40B4-BE49-F238E27FC236}">
                  <a16:creationId xmlns:a16="http://schemas.microsoft.com/office/drawing/2014/main" id="{3E2CBCB8-0FDD-1EE6-4FEB-D3445CE2AC43}"/>
                </a:ext>
              </a:extLst>
            </p:cNvPr>
            <p:cNvSpPr/>
            <p:nvPr/>
          </p:nvSpPr>
          <p:spPr>
            <a:xfrm>
              <a:off x="5964040" y="276791"/>
              <a:ext cx="375852" cy="551229"/>
            </a:xfrm>
            <a:custGeom>
              <a:avLst/>
              <a:gdLst/>
              <a:ahLst/>
              <a:cxnLst/>
              <a:rect l="l" t="t" r="r" b="b"/>
              <a:pathLst>
                <a:path w="465451" h="682637" extrusionOk="0">
                  <a:moveTo>
                    <a:pt x="164035" y="22597"/>
                  </a:moveTo>
                  <a:cubicBezTo>
                    <a:pt x="182568" y="-7216"/>
                    <a:pt x="324079" y="-26837"/>
                    <a:pt x="370648" y="93368"/>
                  </a:cubicBezTo>
                  <a:cubicBezTo>
                    <a:pt x="388325" y="138898"/>
                    <a:pt x="385569" y="255293"/>
                    <a:pt x="400299" y="328540"/>
                  </a:cubicBezTo>
                  <a:cubicBezTo>
                    <a:pt x="415030" y="401788"/>
                    <a:pt x="449909" y="442840"/>
                    <a:pt x="462359" y="502562"/>
                  </a:cubicBezTo>
                  <a:cubicBezTo>
                    <a:pt x="474809" y="562284"/>
                    <a:pt x="454471" y="661534"/>
                    <a:pt x="311724" y="679060"/>
                  </a:cubicBezTo>
                  <a:cubicBezTo>
                    <a:pt x="168977" y="696586"/>
                    <a:pt x="59209" y="646390"/>
                    <a:pt x="25470" y="600765"/>
                  </a:cubicBezTo>
                  <a:cubicBezTo>
                    <a:pt x="-8268" y="555140"/>
                    <a:pt x="-8934" y="457890"/>
                    <a:pt x="26135" y="406169"/>
                  </a:cubicBezTo>
                  <a:cubicBezTo>
                    <a:pt x="61204" y="354448"/>
                    <a:pt x="87720" y="311776"/>
                    <a:pt x="86865" y="244244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2" name="Google Shape;1192;p10">
              <a:extLst>
                <a:ext uri="{FF2B5EF4-FFF2-40B4-BE49-F238E27FC236}">
                  <a16:creationId xmlns:a16="http://schemas.microsoft.com/office/drawing/2014/main" id="{3B706904-6113-1417-9EE1-78C37268B4F4}"/>
                </a:ext>
              </a:extLst>
            </p:cNvPr>
            <p:cNvSpPr/>
            <p:nvPr/>
          </p:nvSpPr>
          <p:spPr>
            <a:xfrm>
              <a:off x="5952425" y="673402"/>
              <a:ext cx="70057" cy="407712"/>
            </a:xfrm>
            <a:custGeom>
              <a:avLst/>
              <a:gdLst/>
              <a:ahLst/>
              <a:cxnLst/>
              <a:rect l="l" t="t" r="r" b="b"/>
              <a:pathLst>
                <a:path w="86758" h="504907" extrusionOk="0">
                  <a:moveTo>
                    <a:pt x="8870" y="34023"/>
                  </a:moveTo>
                  <a:cubicBezTo>
                    <a:pt x="8870" y="34023"/>
                    <a:pt x="-24678" y="271196"/>
                    <a:pt x="38712" y="439789"/>
                  </a:cubicBezTo>
                  <a:cubicBezTo>
                    <a:pt x="102102" y="608381"/>
                    <a:pt x="84520" y="396355"/>
                    <a:pt x="84520" y="396355"/>
                  </a:cubicBezTo>
                  <a:lnTo>
                    <a:pt x="69314" y="345967"/>
                  </a:lnTo>
                  <a:cubicBezTo>
                    <a:pt x="69314" y="345967"/>
                    <a:pt x="56579" y="152038"/>
                    <a:pt x="61807" y="104508"/>
                  </a:cubicBezTo>
                  <a:cubicBezTo>
                    <a:pt x="67033" y="56979"/>
                    <a:pt x="65798" y="16116"/>
                    <a:pt x="69314" y="12306"/>
                  </a:cubicBezTo>
                  <a:cubicBezTo>
                    <a:pt x="72831" y="8497"/>
                    <a:pt x="56674" y="972"/>
                    <a:pt x="50307" y="19"/>
                  </a:cubicBezTo>
                  <a:cubicBezTo>
                    <a:pt x="43939" y="-933"/>
                    <a:pt x="8870" y="34023"/>
                    <a:pt x="8870" y="3402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3" name="Google Shape;1193;p10">
              <a:extLst>
                <a:ext uri="{FF2B5EF4-FFF2-40B4-BE49-F238E27FC236}">
                  <a16:creationId xmlns:a16="http://schemas.microsoft.com/office/drawing/2014/main" id="{FF653752-F2FE-4061-BCE8-EBCA20874546}"/>
                </a:ext>
              </a:extLst>
            </p:cNvPr>
            <p:cNvSpPr/>
            <p:nvPr/>
          </p:nvSpPr>
          <p:spPr>
            <a:xfrm>
              <a:off x="5992903" y="271657"/>
              <a:ext cx="179035" cy="222681"/>
            </a:xfrm>
            <a:custGeom>
              <a:avLst/>
              <a:gdLst/>
              <a:ahLst/>
              <a:cxnLst/>
              <a:rect l="l" t="t" r="r" b="b"/>
              <a:pathLst>
                <a:path w="221715" h="275766" extrusionOk="0">
                  <a:moveTo>
                    <a:pt x="221716" y="8191"/>
                  </a:moveTo>
                  <a:cubicBezTo>
                    <a:pt x="221716" y="8191"/>
                    <a:pt x="115178" y="-22575"/>
                    <a:pt x="50648" y="35147"/>
                  </a:cubicBezTo>
                  <a:cubicBezTo>
                    <a:pt x="-8371" y="87915"/>
                    <a:pt x="-3429" y="159734"/>
                    <a:pt x="5125" y="193452"/>
                  </a:cubicBezTo>
                  <a:cubicBezTo>
                    <a:pt x="13678" y="227171"/>
                    <a:pt x="30975" y="273176"/>
                    <a:pt x="57681" y="275748"/>
                  </a:cubicBezTo>
                  <a:cubicBezTo>
                    <a:pt x="84386" y="278320"/>
                    <a:pt x="221716" y="8191"/>
                    <a:pt x="221716" y="819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4" name="Google Shape;1194;p10">
              <a:extLst>
                <a:ext uri="{FF2B5EF4-FFF2-40B4-BE49-F238E27FC236}">
                  <a16:creationId xmlns:a16="http://schemas.microsoft.com/office/drawing/2014/main" id="{76973EDA-2DE5-B26A-2EC8-5C634E3332FE}"/>
                </a:ext>
              </a:extLst>
            </p:cNvPr>
            <p:cNvSpPr/>
            <p:nvPr/>
          </p:nvSpPr>
          <p:spPr>
            <a:xfrm>
              <a:off x="6027515" y="513497"/>
              <a:ext cx="222025" cy="248990"/>
            </a:xfrm>
            <a:custGeom>
              <a:avLst/>
              <a:gdLst/>
              <a:ahLst/>
              <a:cxnLst/>
              <a:rect l="l" t="t" r="r" b="b"/>
              <a:pathLst>
                <a:path w="274953" h="308347" extrusionOk="0">
                  <a:moveTo>
                    <a:pt x="219342" y="0"/>
                  </a:moveTo>
                  <a:cubicBezTo>
                    <a:pt x="219342" y="0"/>
                    <a:pt x="212310" y="119063"/>
                    <a:pt x="214495" y="127825"/>
                  </a:cubicBezTo>
                  <a:cubicBezTo>
                    <a:pt x="216681" y="136588"/>
                    <a:pt x="261159" y="144971"/>
                    <a:pt x="273609" y="155353"/>
                  </a:cubicBezTo>
                  <a:cubicBezTo>
                    <a:pt x="286059" y="165735"/>
                    <a:pt x="208983" y="286512"/>
                    <a:pt x="169828" y="304419"/>
                  </a:cubicBezTo>
                  <a:cubicBezTo>
                    <a:pt x="130672" y="322326"/>
                    <a:pt x="9308" y="276606"/>
                    <a:pt x="945" y="216122"/>
                  </a:cubicBezTo>
                  <a:cubicBezTo>
                    <a:pt x="-6848" y="160401"/>
                    <a:pt x="35634" y="117158"/>
                    <a:pt x="51981" y="101822"/>
                  </a:cubicBezTo>
                  <a:cubicBezTo>
                    <a:pt x="63100" y="100841"/>
                    <a:pt x="74276" y="100555"/>
                    <a:pt x="85434" y="100965"/>
                  </a:cubicBezTo>
                  <a:lnTo>
                    <a:pt x="89045" y="43243"/>
                  </a:lnTo>
                  <a:cubicBezTo>
                    <a:pt x="142457" y="26575"/>
                    <a:pt x="219342" y="0"/>
                    <a:pt x="219342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5" name="Google Shape;1195;p10">
              <a:extLst>
                <a:ext uri="{FF2B5EF4-FFF2-40B4-BE49-F238E27FC236}">
                  <a16:creationId xmlns:a16="http://schemas.microsoft.com/office/drawing/2014/main" id="{FC9737F0-DB23-A866-6FF5-29E5351DB1DB}"/>
                </a:ext>
              </a:extLst>
            </p:cNvPr>
            <p:cNvSpPr/>
            <p:nvPr/>
          </p:nvSpPr>
          <p:spPr>
            <a:xfrm>
              <a:off x="5963282" y="594790"/>
              <a:ext cx="323371" cy="372912"/>
            </a:xfrm>
            <a:custGeom>
              <a:avLst/>
              <a:gdLst/>
              <a:ahLst/>
              <a:cxnLst/>
              <a:rect l="l" t="t" r="r" b="b"/>
              <a:pathLst>
                <a:path w="400459" h="461811" extrusionOk="0">
                  <a:moveTo>
                    <a:pt x="315417" y="38688"/>
                  </a:moveTo>
                  <a:cubicBezTo>
                    <a:pt x="348776" y="43832"/>
                    <a:pt x="386981" y="61739"/>
                    <a:pt x="392208" y="80027"/>
                  </a:cubicBezTo>
                  <a:cubicBezTo>
                    <a:pt x="398290" y="101363"/>
                    <a:pt x="411216" y="202042"/>
                    <a:pt x="382704" y="278718"/>
                  </a:cubicBezTo>
                  <a:cubicBezTo>
                    <a:pt x="354193" y="355394"/>
                    <a:pt x="334330" y="404067"/>
                    <a:pt x="317793" y="437024"/>
                  </a:cubicBezTo>
                  <a:cubicBezTo>
                    <a:pt x="317793" y="437024"/>
                    <a:pt x="173431" y="499126"/>
                    <a:pt x="57009" y="426737"/>
                  </a:cubicBezTo>
                  <a:cubicBezTo>
                    <a:pt x="57009" y="426737"/>
                    <a:pt x="49026" y="344631"/>
                    <a:pt x="48456" y="300721"/>
                  </a:cubicBezTo>
                  <a:cubicBezTo>
                    <a:pt x="-58937" y="206804"/>
                    <a:pt x="32870" y="91171"/>
                    <a:pt x="123916" y="969"/>
                  </a:cubicBezTo>
                  <a:cubicBezTo>
                    <a:pt x="134807" y="-136"/>
                    <a:pt x="145784" y="-298"/>
                    <a:pt x="156704" y="493"/>
                  </a:cubicBezTo>
                  <a:cubicBezTo>
                    <a:pt x="156704" y="493"/>
                    <a:pt x="75447" y="96791"/>
                    <a:pt x="131899" y="151464"/>
                  </a:cubicBezTo>
                  <a:cubicBezTo>
                    <a:pt x="252693" y="114793"/>
                    <a:pt x="276737" y="60405"/>
                    <a:pt x="315417" y="3868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6" name="Google Shape;1196;p10">
              <a:extLst>
                <a:ext uri="{FF2B5EF4-FFF2-40B4-BE49-F238E27FC236}">
                  <a16:creationId xmlns:a16="http://schemas.microsoft.com/office/drawing/2014/main" id="{EF412AA0-B9C8-29AA-B60C-312AA5D514CF}"/>
                </a:ext>
              </a:extLst>
            </p:cNvPr>
            <p:cNvSpPr/>
            <p:nvPr/>
          </p:nvSpPr>
          <p:spPr>
            <a:xfrm>
              <a:off x="6020709" y="289521"/>
              <a:ext cx="238064" cy="294179"/>
            </a:xfrm>
            <a:custGeom>
              <a:avLst/>
              <a:gdLst/>
              <a:ahLst/>
              <a:cxnLst/>
              <a:rect l="l" t="t" r="r" b="b"/>
              <a:pathLst>
                <a:path w="294816" h="364308" extrusionOk="0">
                  <a:moveTo>
                    <a:pt x="6143" y="129898"/>
                  </a:moveTo>
                  <a:lnTo>
                    <a:pt x="6143" y="129898"/>
                  </a:lnTo>
                  <a:cubicBezTo>
                    <a:pt x="18118" y="53698"/>
                    <a:pt x="73240" y="-4405"/>
                    <a:pt x="151931" y="263"/>
                  </a:cubicBezTo>
                  <a:cubicBezTo>
                    <a:pt x="235318" y="4873"/>
                    <a:pt x="299183" y="76348"/>
                    <a:pt x="294583" y="159921"/>
                  </a:cubicBezTo>
                  <a:cubicBezTo>
                    <a:pt x="291970" y="207365"/>
                    <a:pt x="267307" y="250837"/>
                    <a:pt x="227961" y="277345"/>
                  </a:cubicBezTo>
                  <a:cubicBezTo>
                    <a:pt x="225244" y="288937"/>
                    <a:pt x="221157" y="300157"/>
                    <a:pt x="215797" y="310778"/>
                  </a:cubicBezTo>
                  <a:cubicBezTo>
                    <a:pt x="187855" y="343353"/>
                    <a:pt x="113916" y="363927"/>
                    <a:pt x="89492" y="364308"/>
                  </a:cubicBezTo>
                  <a:cubicBezTo>
                    <a:pt x="68298" y="364308"/>
                    <a:pt x="50146" y="344782"/>
                    <a:pt x="30283" y="311921"/>
                  </a:cubicBezTo>
                  <a:cubicBezTo>
                    <a:pt x="-10774" y="243436"/>
                    <a:pt x="-319" y="167617"/>
                    <a:pt x="6143" y="129898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7" name="Google Shape;1197;p10">
              <a:extLst>
                <a:ext uri="{FF2B5EF4-FFF2-40B4-BE49-F238E27FC236}">
                  <a16:creationId xmlns:a16="http://schemas.microsoft.com/office/drawing/2014/main" id="{78B5371E-3914-2190-3CAF-821BD560CAD2}"/>
                </a:ext>
              </a:extLst>
            </p:cNvPr>
            <p:cNvSpPr/>
            <p:nvPr/>
          </p:nvSpPr>
          <p:spPr>
            <a:xfrm>
              <a:off x="6029967" y="288305"/>
              <a:ext cx="239492" cy="225171"/>
            </a:xfrm>
            <a:custGeom>
              <a:avLst/>
              <a:gdLst/>
              <a:ahLst/>
              <a:cxnLst/>
              <a:rect l="l" t="t" r="r" b="b"/>
              <a:pathLst>
                <a:path w="296585" h="278850" extrusionOk="0">
                  <a:moveTo>
                    <a:pt x="164891" y="3197"/>
                  </a:moveTo>
                  <a:cubicBezTo>
                    <a:pt x="220108" y="13961"/>
                    <a:pt x="265441" y="29582"/>
                    <a:pt x="280457" y="83874"/>
                  </a:cubicBezTo>
                  <a:cubicBezTo>
                    <a:pt x="290721" y="121307"/>
                    <a:pt x="304121" y="192554"/>
                    <a:pt x="291386" y="222653"/>
                  </a:cubicBezTo>
                  <a:lnTo>
                    <a:pt x="283403" y="244370"/>
                  </a:lnTo>
                  <a:lnTo>
                    <a:pt x="216876" y="278851"/>
                  </a:lnTo>
                  <a:cubicBezTo>
                    <a:pt x="216876" y="278851"/>
                    <a:pt x="185704" y="252848"/>
                    <a:pt x="195398" y="176457"/>
                  </a:cubicBezTo>
                  <a:cubicBezTo>
                    <a:pt x="194980" y="166227"/>
                    <a:pt x="191692" y="156321"/>
                    <a:pt x="185894" y="147882"/>
                  </a:cubicBezTo>
                  <a:cubicBezTo>
                    <a:pt x="181580" y="140729"/>
                    <a:pt x="178367" y="132956"/>
                    <a:pt x="176390" y="124832"/>
                  </a:cubicBezTo>
                  <a:cubicBezTo>
                    <a:pt x="168531" y="104162"/>
                    <a:pt x="153001" y="87332"/>
                    <a:pt x="133053" y="77873"/>
                  </a:cubicBezTo>
                  <a:cubicBezTo>
                    <a:pt x="83348" y="49870"/>
                    <a:pt x="10454" y="74063"/>
                    <a:pt x="0" y="84160"/>
                  </a:cubicBezTo>
                  <a:cubicBezTo>
                    <a:pt x="33929" y="14627"/>
                    <a:pt x="100645" y="-9376"/>
                    <a:pt x="164891" y="319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8" name="Google Shape;1198;p10">
              <a:extLst>
                <a:ext uri="{FF2B5EF4-FFF2-40B4-BE49-F238E27FC236}">
                  <a16:creationId xmlns:a16="http://schemas.microsoft.com/office/drawing/2014/main" id="{C77BEDD8-6FF5-530E-0B3B-BC2A4D69796E}"/>
                </a:ext>
              </a:extLst>
            </p:cNvPr>
            <p:cNvSpPr/>
            <p:nvPr/>
          </p:nvSpPr>
          <p:spPr>
            <a:xfrm>
              <a:off x="6069645" y="2237688"/>
              <a:ext cx="188076" cy="143860"/>
            </a:xfrm>
            <a:custGeom>
              <a:avLst/>
              <a:gdLst/>
              <a:ahLst/>
              <a:cxnLst/>
              <a:rect l="l" t="t" r="r" b="b"/>
              <a:pathLst>
                <a:path w="232912" h="178155" extrusionOk="0">
                  <a:moveTo>
                    <a:pt x="216022" y="5"/>
                  </a:moveTo>
                  <a:cubicBezTo>
                    <a:pt x="188081" y="22769"/>
                    <a:pt x="144649" y="7053"/>
                    <a:pt x="142558" y="9053"/>
                  </a:cubicBezTo>
                  <a:cubicBezTo>
                    <a:pt x="114047" y="37628"/>
                    <a:pt x="71755" y="62489"/>
                    <a:pt x="40202" y="87444"/>
                  </a:cubicBezTo>
                  <a:cubicBezTo>
                    <a:pt x="22810" y="101160"/>
                    <a:pt x="-4276" y="119543"/>
                    <a:pt x="571" y="145927"/>
                  </a:cubicBezTo>
                  <a:cubicBezTo>
                    <a:pt x="9410" y="193076"/>
                    <a:pt x="84775" y="178598"/>
                    <a:pt x="113191" y="164120"/>
                  </a:cubicBezTo>
                  <a:cubicBezTo>
                    <a:pt x="141608" y="149642"/>
                    <a:pt x="164797" y="126020"/>
                    <a:pt x="191692" y="109066"/>
                  </a:cubicBezTo>
                  <a:cubicBezTo>
                    <a:pt x="210700" y="97064"/>
                    <a:pt x="229708" y="90873"/>
                    <a:pt x="232749" y="66584"/>
                  </a:cubicBezTo>
                  <a:cubicBezTo>
                    <a:pt x="234555" y="51916"/>
                    <a:pt x="220964" y="-567"/>
                    <a:pt x="216022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9" name="Google Shape;1199;p10">
              <a:extLst>
                <a:ext uri="{FF2B5EF4-FFF2-40B4-BE49-F238E27FC236}">
                  <a16:creationId xmlns:a16="http://schemas.microsoft.com/office/drawing/2014/main" id="{C221C832-B3FD-B115-EB17-CBEB2685D0A4}"/>
                </a:ext>
              </a:extLst>
            </p:cNvPr>
            <p:cNvSpPr/>
            <p:nvPr/>
          </p:nvSpPr>
          <p:spPr>
            <a:xfrm>
              <a:off x="6070415" y="2283614"/>
              <a:ext cx="187263" cy="97891"/>
            </a:xfrm>
            <a:custGeom>
              <a:avLst/>
              <a:gdLst/>
              <a:ahLst/>
              <a:cxnLst/>
              <a:rect l="l" t="t" r="r" b="b"/>
              <a:pathLst>
                <a:path w="231905" h="121227" extrusionOk="0">
                  <a:moveTo>
                    <a:pt x="231417" y="0"/>
                  </a:moveTo>
                  <a:cubicBezTo>
                    <a:pt x="227711" y="23241"/>
                    <a:pt x="209083" y="29623"/>
                    <a:pt x="190076" y="41434"/>
                  </a:cubicBezTo>
                  <a:cubicBezTo>
                    <a:pt x="162705" y="58483"/>
                    <a:pt x="138660" y="83058"/>
                    <a:pt x="110244" y="97441"/>
                  </a:cubicBezTo>
                  <a:cubicBezTo>
                    <a:pt x="84013" y="110776"/>
                    <a:pt x="18437" y="124015"/>
                    <a:pt x="0" y="90392"/>
                  </a:cubicBezTo>
                  <a:cubicBezTo>
                    <a:pt x="10074" y="135826"/>
                    <a:pt x="84108" y="121539"/>
                    <a:pt x="112240" y="107251"/>
                  </a:cubicBezTo>
                  <a:cubicBezTo>
                    <a:pt x="140371" y="92964"/>
                    <a:pt x="163845" y="69151"/>
                    <a:pt x="190741" y="52197"/>
                  </a:cubicBezTo>
                  <a:cubicBezTo>
                    <a:pt x="209748" y="40196"/>
                    <a:pt x="228756" y="34004"/>
                    <a:pt x="231797" y="9715"/>
                  </a:cubicBezTo>
                  <a:cubicBezTo>
                    <a:pt x="232025" y="6477"/>
                    <a:pt x="231892" y="3219"/>
                    <a:pt x="2314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0" name="Google Shape;1200;p10">
              <a:extLst>
                <a:ext uri="{FF2B5EF4-FFF2-40B4-BE49-F238E27FC236}">
                  <a16:creationId xmlns:a16="http://schemas.microsoft.com/office/drawing/2014/main" id="{B4B5043A-C1C6-E84A-9A45-1EF2F9FCF234}"/>
                </a:ext>
              </a:extLst>
            </p:cNvPr>
            <p:cNvSpPr/>
            <p:nvPr/>
          </p:nvSpPr>
          <p:spPr>
            <a:xfrm>
              <a:off x="5927157" y="2205996"/>
              <a:ext cx="172547" cy="133696"/>
            </a:xfrm>
            <a:custGeom>
              <a:avLst/>
              <a:gdLst/>
              <a:ahLst/>
              <a:cxnLst/>
              <a:rect l="l" t="t" r="r" b="b"/>
              <a:pathLst>
                <a:path w="213680" h="165568" extrusionOk="0">
                  <a:moveTo>
                    <a:pt x="196496" y="5"/>
                  </a:moveTo>
                  <a:cubicBezTo>
                    <a:pt x="170931" y="20864"/>
                    <a:pt x="132345" y="9530"/>
                    <a:pt x="130445" y="11054"/>
                  </a:cubicBezTo>
                  <a:cubicBezTo>
                    <a:pt x="104404" y="37247"/>
                    <a:pt x="65819" y="59726"/>
                    <a:pt x="36927" y="82491"/>
                  </a:cubicBezTo>
                  <a:cubicBezTo>
                    <a:pt x="20961" y="95064"/>
                    <a:pt x="-3939" y="111924"/>
                    <a:pt x="528" y="136022"/>
                  </a:cubicBezTo>
                  <a:cubicBezTo>
                    <a:pt x="8606" y="179265"/>
                    <a:pt x="77604" y="165930"/>
                    <a:pt x="103644" y="152786"/>
                  </a:cubicBezTo>
                  <a:cubicBezTo>
                    <a:pt x="129684" y="139641"/>
                    <a:pt x="151163" y="117638"/>
                    <a:pt x="175588" y="102303"/>
                  </a:cubicBezTo>
                  <a:cubicBezTo>
                    <a:pt x="193170" y="91350"/>
                    <a:pt x="210466" y="85634"/>
                    <a:pt x="213603" y="63441"/>
                  </a:cubicBezTo>
                  <a:cubicBezTo>
                    <a:pt x="214838" y="50011"/>
                    <a:pt x="201058" y="-567"/>
                    <a:pt x="196496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1" name="Google Shape;1201;p10">
              <a:extLst>
                <a:ext uri="{FF2B5EF4-FFF2-40B4-BE49-F238E27FC236}">
                  <a16:creationId xmlns:a16="http://schemas.microsoft.com/office/drawing/2014/main" id="{F48E013B-4FFF-50D2-47E3-FC3B4B686BBA}"/>
                </a:ext>
              </a:extLst>
            </p:cNvPr>
            <p:cNvSpPr/>
            <p:nvPr/>
          </p:nvSpPr>
          <p:spPr>
            <a:xfrm>
              <a:off x="5927737" y="2249998"/>
              <a:ext cx="171800" cy="89748"/>
            </a:xfrm>
            <a:custGeom>
              <a:avLst/>
              <a:gdLst/>
              <a:ahLst/>
              <a:cxnLst/>
              <a:rect l="l" t="t" r="r" b="b"/>
              <a:pathLst>
                <a:path w="212755" h="111143" extrusionOk="0">
                  <a:moveTo>
                    <a:pt x="212124" y="0"/>
                  </a:moveTo>
                  <a:cubicBezTo>
                    <a:pt x="208798" y="21241"/>
                    <a:pt x="191691" y="27146"/>
                    <a:pt x="174109" y="38100"/>
                  </a:cubicBezTo>
                  <a:cubicBezTo>
                    <a:pt x="149019" y="53721"/>
                    <a:pt x="126590" y="76200"/>
                    <a:pt x="100930" y="89344"/>
                  </a:cubicBezTo>
                  <a:cubicBezTo>
                    <a:pt x="76886" y="101632"/>
                    <a:pt x="16917" y="113728"/>
                    <a:pt x="0" y="82867"/>
                  </a:cubicBezTo>
                  <a:cubicBezTo>
                    <a:pt x="9504" y="124492"/>
                    <a:pt x="76980" y="111442"/>
                    <a:pt x="102736" y="98393"/>
                  </a:cubicBezTo>
                  <a:cubicBezTo>
                    <a:pt x="128491" y="85344"/>
                    <a:pt x="150255" y="63246"/>
                    <a:pt x="174679" y="47911"/>
                  </a:cubicBezTo>
                  <a:cubicBezTo>
                    <a:pt x="192261" y="36957"/>
                    <a:pt x="209558" y="31242"/>
                    <a:pt x="212694" y="9049"/>
                  </a:cubicBezTo>
                  <a:cubicBezTo>
                    <a:pt x="212866" y="6020"/>
                    <a:pt x="212676" y="2981"/>
                    <a:pt x="21212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2" name="Google Shape;1202;p10">
              <a:extLst>
                <a:ext uri="{FF2B5EF4-FFF2-40B4-BE49-F238E27FC236}">
                  <a16:creationId xmlns:a16="http://schemas.microsoft.com/office/drawing/2014/main" id="{B925F991-AF39-1C8B-05ED-FEBD1BB6CC55}"/>
                </a:ext>
              </a:extLst>
            </p:cNvPr>
            <p:cNvSpPr/>
            <p:nvPr/>
          </p:nvSpPr>
          <p:spPr>
            <a:xfrm>
              <a:off x="5955035" y="963103"/>
              <a:ext cx="368082" cy="1288142"/>
            </a:xfrm>
            <a:custGeom>
              <a:avLst/>
              <a:gdLst/>
              <a:ahLst/>
              <a:cxnLst/>
              <a:rect l="l" t="t" r="r" b="b"/>
              <a:pathLst>
                <a:path w="455829" h="1595222" extrusionOk="0">
                  <a:moveTo>
                    <a:pt x="11434" y="236696"/>
                  </a:moveTo>
                  <a:cubicBezTo>
                    <a:pt x="23694" y="140208"/>
                    <a:pt x="58953" y="0"/>
                    <a:pt x="58953" y="0"/>
                  </a:cubicBezTo>
                  <a:cubicBezTo>
                    <a:pt x="92720" y="15859"/>
                    <a:pt x="129281" y="24889"/>
                    <a:pt x="166536" y="26575"/>
                  </a:cubicBezTo>
                  <a:cubicBezTo>
                    <a:pt x="228691" y="29718"/>
                    <a:pt x="328101" y="10859"/>
                    <a:pt x="328101" y="10859"/>
                  </a:cubicBezTo>
                  <a:cubicBezTo>
                    <a:pt x="345540" y="41281"/>
                    <a:pt x="364576" y="70752"/>
                    <a:pt x="385123" y="99155"/>
                  </a:cubicBezTo>
                  <a:cubicBezTo>
                    <a:pt x="412875" y="137731"/>
                    <a:pt x="466856" y="222409"/>
                    <a:pt x="453836" y="370332"/>
                  </a:cubicBezTo>
                  <a:cubicBezTo>
                    <a:pt x="445282" y="467011"/>
                    <a:pt x="391301" y="877443"/>
                    <a:pt x="391301" y="877443"/>
                  </a:cubicBezTo>
                  <a:cubicBezTo>
                    <a:pt x="412295" y="946490"/>
                    <a:pt x="423452" y="1018156"/>
                    <a:pt x="424469" y="1090327"/>
                  </a:cubicBezTo>
                  <a:cubicBezTo>
                    <a:pt x="423899" y="1150048"/>
                    <a:pt x="408218" y="1251490"/>
                    <a:pt x="390635" y="1345311"/>
                  </a:cubicBezTo>
                  <a:lnTo>
                    <a:pt x="358418" y="1578293"/>
                  </a:lnTo>
                  <a:cubicBezTo>
                    <a:pt x="358418" y="1578293"/>
                    <a:pt x="315556" y="1609344"/>
                    <a:pt x="284953" y="1587341"/>
                  </a:cubicBezTo>
                  <a:lnTo>
                    <a:pt x="288850" y="1359408"/>
                  </a:lnTo>
                  <a:cubicBezTo>
                    <a:pt x="285049" y="1303592"/>
                    <a:pt x="279346" y="1221296"/>
                    <a:pt x="276020" y="1168908"/>
                  </a:cubicBezTo>
                  <a:cubicBezTo>
                    <a:pt x="270223" y="1083183"/>
                    <a:pt x="254921" y="947356"/>
                    <a:pt x="250550" y="913352"/>
                  </a:cubicBezTo>
                  <a:cubicBezTo>
                    <a:pt x="246178" y="879348"/>
                    <a:pt x="235249" y="820103"/>
                    <a:pt x="230117" y="753618"/>
                  </a:cubicBezTo>
                  <a:cubicBezTo>
                    <a:pt x="224985" y="687134"/>
                    <a:pt x="199895" y="349282"/>
                    <a:pt x="199895" y="349282"/>
                  </a:cubicBezTo>
                  <a:lnTo>
                    <a:pt x="196473" y="412528"/>
                  </a:lnTo>
                  <a:cubicBezTo>
                    <a:pt x="196473" y="412528"/>
                    <a:pt x="193147" y="515303"/>
                    <a:pt x="178416" y="641985"/>
                  </a:cubicBezTo>
                  <a:cubicBezTo>
                    <a:pt x="163685" y="768668"/>
                    <a:pt x="158553" y="824960"/>
                    <a:pt x="158553" y="824960"/>
                  </a:cubicBezTo>
                  <a:cubicBezTo>
                    <a:pt x="158553" y="824960"/>
                    <a:pt x="184118" y="872109"/>
                    <a:pt x="187065" y="906780"/>
                  </a:cubicBezTo>
                  <a:cubicBezTo>
                    <a:pt x="189630" y="934212"/>
                    <a:pt x="220898" y="1150906"/>
                    <a:pt x="202271" y="1261110"/>
                  </a:cubicBezTo>
                  <a:lnTo>
                    <a:pt x="164256" y="1541336"/>
                  </a:lnTo>
                  <a:cubicBezTo>
                    <a:pt x="144782" y="1554832"/>
                    <a:pt x="120015" y="1558090"/>
                    <a:pt x="97729" y="1550098"/>
                  </a:cubicBezTo>
                  <a:lnTo>
                    <a:pt x="75205" y="1267682"/>
                  </a:lnTo>
                  <a:cubicBezTo>
                    <a:pt x="60094" y="1160145"/>
                    <a:pt x="27686" y="932307"/>
                    <a:pt x="23124" y="902684"/>
                  </a:cubicBezTo>
                  <a:cubicBezTo>
                    <a:pt x="16662" y="863727"/>
                    <a:pt x="11340" y="844487"/>
                    <a:pt x="4117" y="721709"/>
                  </a:cubicBezTo>
                  <a:cubicBezTo>
                    <a:pt x="-3106" y="598932"/>
                    <a:pt x="-920" y="333185"/>
                    <a:pt x="11434" y="236696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3" name="Google Shape;1203;p10">
              <a:extLst>
                <a:ext uri="{FF2B5EF4-FFF2-40B4-BE49-F238E27FC236}">
                  <a16:creationId xmlns:a16="http://schemas.microsoft.com/office/drawing/2014/main" id="{B0ED153B-A7C6-DFAB-9E94-3119B655C7F4}"/>
                </a:ext>
              </a:extLst>
            </p:cNvPr>
            <p:cNvSpPr/>
            <p:nvPr/>
          </p:nvSpPr>
          <p:spPr>
            <a:xfrm>
              <a:off x="5939457" y="937334"/>
              <a:ext cx="391797" cy="856741"/>
            </a:xfrm>
            <a:custGeom>
              <a:avLst/>
              <a:gdLst/>
              <a:ahLst/>
              <a:cxnLst/>
              <a:rect l="l" t="t" r="r" b="b"/>
              <a:pathLst>
                <a:path w="485198" h="1060979" extrusionOk="0">
                  <a:moveTo>
                    <a:pt x="347391" y="12859"/>
                  </a:moveTo>
                  <a:lnTo>
                    <a:pt x="430264" y="179832"/>
                  </a:lnTo>
                  <a:cubicBezTo>
                    <a:pt x="430264" y="179832"/>
                    <a:pt x="556855" y="365474"/>
                    <a:pt x="425702" y="842772"/>
                  </a:cubicBezTo>
                  <a:lnTo>
                    <a:pt x="450317" y="990029"/>
                  </a:lnTo>
                  <a:cubicBezTo>
                    <a:pt x="450317" y="990029"/>
                    <a:pt x="202078" y="1149668"/>
                    <a:pt x="35952" y="990029"/>
                  </a:cubicBezTo>
                  <a:cubicBezTo>
                    <a:pt x="35952" y="990029"/>
                    <a:pt x="-21641" y="548926"/>
                    <a:pt x="8961" y="345567"/>
                  </a:cubicBezTo>
                  <a:cubicBezTo>
                    <a:pt x="26011" y="228591"/>
                    <a:pt x="51871" y="113071"/>
                    <a:pt x="86322" y="0"/>
                  </a:cubicBezTo>
                  <a:cubicBezTo>
                    <a:pt x="86322" y="0"/>
                    <a:pt x="126998" y="45053"/>
                    <a:pt x="336367" y="15335"/>
                  </a:cubicBezTo>
                </a:path>
              </a:pathLst>
            </a:custGeom>
            <a:solidFill>
              <a:srgbClr val="00B5D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4" name="Google Shape;1204;p10">
              <a:extLst>
                <a:ext uri="{FF2B5EF4-FFF2-40B4-BE49-F238E27FC236}">
                  <a16:creationId xmlns:a16="http://schemas.microsoft.com/office/drawing/2014/main" id="{FCB2D4D9-EB22-6DBA-D2EC-60D3F442D973}"/>
                </a:ext>
              </a:extLst>
            </p:cNvPr>
            <p:cNvSpPr/>
            <p:nvPr/>
          </p:nvSpPr>
          <p:spPr>
            <a:xfrm>
              <a:off x="5733626" y="681017"/>
              <a:ext cx="564393" cy="492344"/>
            </a:xfrm>
            <a:custGeom>
              <a:avLst/>
              <a:gdLst/>
              <a:ahLst/>
              <a:cxnLst/>
              <a:rect l="l" t="t" r="r" b="b"/>
              <a:pathLst>
                <a:path w="698939" h="609714" extrusionOk="0">
                  <a:moveTo>
                    <a:pt x="82790" y="448837"/>
                  </a:moveTo>
                  <a:cubicBezTo>
                    <a:pt x="101798" y="452457"/>
                    <a:pt x="119950" y="448361"/>
                    <a:pt x="146561" y="455600"/>
                  </a:cubicBezTo>
                  <a:cubicBezTo>
                    <a:pt x="166452" y="461905"/>
                    <a:pt x="187190" y="465125"/>
                    <a:pt x="208050" y="465125"/>
                  </a:cubicBezTo>
                  <a:cubicBezTo>
                    <a:pt x="230669" y="465125"/>
                    <a:pt x="294155" y="433407"/>
                    <a:pt x="348611" y="395116"/>
                  </a:cubicBezTo>
                  <a:cubicBezTo>
                    <a:pt x="412762" y="350063"/>
                    <a:pt x="476437" y="272244"/>
                    <a:pt x="499436" y="234811"/>
                  </a:cubicBezTo>
                  <a:cubicBezTo>
                    <a:pt x="548951" y="154038"/>
                    <a:pt x="596375" y="70695"/>
                    <a:pt x="611011" y="28023"/>
                  </a:cubicBezTo>
                  <a:cubicBezTo>
                    <a:pt x="628498" y="-23222"/>
                    <a:pt x="628118" y="11640"/>
                    <a:pt x="658530" y="10878"/>
                  </a:cubicBezTo>
                  <a:cubicBezTo>
                    <a:pt x="693979" y="10020"/>
                    <a:pt x="713082" y="23070"/>
                    <a:pt x="686471" y="92602"/>
                  </a:cubicBezTo>
                  <a:cubicBezTo>
                    <a:pt x="659860" y="162135"/>
                    <a:pt x="635626" y="210522"/>
                    <a:pt x="576322" y="292627"/>
                  </a:cubicBezTo>
                  <a:cubicBezTo>
                    <a:pt x="532918" y="354245"/>
                    <a:pt x="479260" y="407918"/>
                    <a:pt x="417704" y="451314"/>
                  </a:cubicBezTo>
                  <a:cubicBezTo>
                    <a:pt x="363608" y="489280"/>
                    <a:pt x="305151" y="520589"/>
                    <a:pt x="243595" y="544563"/>
                  </a:cubicBezTo>
                  <a:cubicBezTo>
                    <a:pt x="225823" y="551898"/>
                    <a:pt x="214513" y="561709"/>
                    <a:pt x="182295" y="579615"/>
                  </a:cubicBezTo>
                  <a:cubicBezTo>
                    <a:pt x="150381" y="597951"/>
                    <a:pt x="114514" y="608276"/>
                    <a:pt x="77753" y="609714"/>
                  </a:cubicBezTo>
                  <a:cubicBezTo>
                    <a:pt x="46961" y="608953"/>
                    <a:pt x="35937" y="603809"/>
                    <a:pt x="33371" y="597522"/>
                  </a:cubicBezTo>
                  <a:cubicBezTo>
                    <a:pt x="30139" y="589617"/>
                    <a:pt x="36127" y="584188"/>
                    <a:pt x="50193" y="582854"/>
                  </a:cubicBezTo>
                  <a:cubicBezTo>
                    <a:pt x="72688" y="582521"/>
                    <a:pt x="94936" y="578101"/>
                    <a:pt x="115864" y="569805"/>
                  </a:cubicBezTo>
                  <a:cubicBezTo>
                    <a:pt x="115864" y="569805"/>
                    <a:pt x="85166" y="574186"/>
                    <a:pt x="66634" y="575139"/>
                  </a:cubicBezTo>
                  <a:cubicBezTo>
                    <a:pt x="50088" y="576034"/>
                    <a:pt x="33504" y="574729"/>
                    <a:pt x="17310" y="571234"/>
                  </a:cubicBezTo>
                  <a:cubicBezTo>
                    <a:pt x="1723" y="567519"/>
                    <a:pt x="-7020" y="545421"/>
                    <a:pt x="7140" y="543706"/>
                  </a:cubicBezTo>
                  <a:cubicBezTo>
                    <a:pt x="21301" y="541992"/>
                    <a:pt x="32706" y="544659"/>
                    <a:pt x="60267" y="542849"/>
                  </a:cubicBezTo>
                  <a:cubicBezTo>
                    <a:pt x="74845" y="541935"/>
                    <a:pt x="89272" y="539277"/>
                    <a:pt x="103224" y="534943"/>
                  </a:cubicBezTo>
                  <a:cubicBezTo>
                    <a:pt x="84805" y="535105"/>
                    <a:pt x="66396" y="533772"/>
                    <a:pt x="48197" y="530943"/>
                  </a:cubicBezTo>
                  <a:cubicBezTo>
                    <a:pt x="33390" y="529543"/>
                    <a:pt x="19296" y="523885"/>
                    <a:pt x="7615" y="514655"/>
                  </a:cubicBezTo>
                  <a:cubicBezTo>
                    <a:pt x="1628" y="509702"/>
                    <a:pt x="583" y="495605"/>
                    <a:pt x="18450" y="495605"/>
                  </a:cubicBezTo>
                  <a:cubicBezTo>
                    <a:pt x="34511" y="495605"/>
                    <a:pt x="54659" y="503035"/>
                    <a:pt x="84976" y="498844"/>
                  </a:cubicBezTo>
                  <a:cubicBezTo>
                    <a:pt x="107310" y="495700"/>
                    <a:pt x="122992" y="490462"/>
                    <a:pt x="119190" y="487509"/>
                  </a:cubicBezTo>
                  <a:cubicBezTo>
                    <a:pt x="115388" y="484556"/>
                    <a:pt x="102748" y="487509"/>
                    <a:pt x="84311" y="480746"/>
                  </a:cubicBezTo>
                  <a:cubicBezTo>
                    <a:pt x="65874" y="473983"/>
                    <a:pt x="52949" y="457791"/>
                    <a:pt x="57225" y="448075"/>
                  </a:cubicBezTo>
                  <a:cubicBezTo>
                    <a:pt x="61502" y="438360"/>
                    <a:pt x="63593" y="445313"/>
                    <a:pt x="82790" y="448837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5" name="Google Shape;1205;p10">
              <a:extLst>
                <a:ext uri="{FF2B5EF4-FFF2-40B4-BE49-F238E27FC236}">
                  <a16:creationId xmlns:a16="http://schemas.microsoft.com/office/drawing/2014/main" id="{945EF178-CA36-E378-62E9-CFC92A7E905B}"/>
                </a:ext>
              </a:extLst>
            </p:cNvPr>
            <p:cNvSpPr/>
            <p:nvPr/>
          </p:nvSpPr>
          <p:spPr>
            <a:xfrm>
              <a:off x="6171801" y="649512"/>
              <a:ext cx="135912" cy="159574"/>
            </a:xfrm>
            <a:custGeom>
              <a:avLst/>
              <a:gdLst/>
              <a:ahLst/>
              <a:cxnLst/>
              <a:rect l="l" t="t" r="r" b="b"/>
              <a:pathLst>
                <a:path w="168312" h="197615" extrusionOk="0">
                  <a:moveTo>
                    <a:pt x="127446" y="197527"/>
                  </a:moveTo>
                  <a:cubicBezTo>
                    <a:pt x="127446" y="197527"/>
                    <a:pt x="46188" y="201813"/>
                    <a:pt x="0" y="150759"/>
                  </a:cubicBezTo>
                  <a:lnTo>
                    <a:pt x="50085" y="45984"/>
                  </a:lnTo>
                  <a:cubicBezTo>
                    <a:pt x="50085" y="45984"/>
                    <a:pt x="73179" y="-12023"/>
                    <a:pt x="127351" y="2264"/>
                  </a:cubicBezTo>
                  <a:cubicBezTo>
                    <a:pt x="181522" y="16552"/>
                    <a:pt x="182378" y="92942"/>
                    <a:pt x="127446" y="19752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6" name="Google Shape;1206;p10">
              <a:extLst>
                <a:ext uri="{FF2B5EF4-FFF2-40B4-BE49-F238E27FC236}">
                  <a16:creationId xmlns:a16="http://schemas.microsoft.com/office/drawing/2014/main" id="{8CE70223-8386-F0B9-F286-2A9A900C8CCE}"/>
                </a:ext>
              </a:extLst>
            </p:cNvPr>
            <p:cNvSpPr/>
            <p:nvPr/>
          </p:nvSpPr>
          <p:spPr>
            <a:xfrm>
              <a:off x="5953447" y="594810"/>
              <a:ext cx="109819" cy="115441"/>
            </a:xfrm>
            <a:custGeom>
              <a:avLst/>
              <a:gdLst/>
              <a:ahLst/>
              <a:cxnLst/>
              <a:rect l="l" t="t" r="r" b="b"/>
              <a:pathLst>
                <a:path w="135999" h="142961" extrusionOk="0">
                  <a:moveTo>
                    <a:pt x="135999" y="944"/>
                  </a:moveTo>
                  <a:cubicBezTo>
                    <a:pt x="135999" y="944"/>
                    <a:pt x="70043" y="-19249"/>
                    <a:pt x="0" y="127150"/>
                  </a:cubicBezTo>
                  <a:lnTo>
                    <a:pt x="26231" y="142962"/>
                  </a:lnTo>
                  <a:cubicBezTo>
                    <a:pt x="26231" y="142962"/>
                    <a:pt x="95133" y="38473"/>
                    <a:pt x="135999" y="94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07" name="Google Shape;1207;p10">
            <a:extLst>
              <a:ext uri="{FF2B5EF4-FFF2-40B4-BE49-F238E27FC236}">
                <a16:creationId xmlns:a16="http://schemas.microsoft.com/office/drawing/2014/main" id="{F8436ED5-577D-DCCD-5291-616AA64C57DB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740567" y="1983394"/>
            <a:ext cx="5409457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" sz="4900" dirty="0">
                <a:solidFill>
                  <a:srgbClr val="7030A0"/>
                </a:solidFill>
                <a:latin typeface="Times New Roman" panose="02020603050405020304" pitchFamily="18" charset="0"/>
                <a:ea typeface="Comic Sans MS"/>
                <a:cs typeface="Times New Roman" panose="02020603050405020304" pitchFamily="18" charset="0"/>
                <a:sym typeface="Comic Sans MS"/>
              </a:rPr>
              <a:t>Solution</a:t>
            </a:r>
            <a:r>
              <a:rPr lang="en" sz="4900" dirty="0">
                <a:latin typeface="Times New Roman" panose="02020603050405020304" pitchFamily="18" charset="0"/>
                <a:ea typeface="Comic Sans MS"/>
                <a:cs typeface="Times New Roman" panose="02020603050405020304" pitchFamily="18" charset="0"/>
                <a:sym typeface="Comic Sans MS"/>
              </a:rPr>
              <a:t> </a:t>
            </a:r>
            <a:endParaRPr sz="4900" dirty="0">
              <a:latin typeface="Times New Roman" panose="02020603050405020304" pitchFamily="18" charset="0"/>
              <a:ea typeface="Comic Sans MS"/>
              <a:cs typeface="Times New Roman" panose="02020603050405020304" pitchFamily="18" charset="0"/>
              <a:sym typeface="Comic Sans M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" sz="4900" dirty="0">
                <a:solidFill>
                  <a:srgbClr val="7030A0"/>
                </a:solidFill>
                <a:latin typeface="Times New Roman" panose="02020603050405020304" pitchFamily="18" charset="0"/>
                <a:ea typeface="Comic Sans MS"/>
                <a:cs typeface="Times New Roman" panose="02020603050405020304" pitchFamily="18" charset="0"/>
                <a:sym typeface="Comic Sans MS"/>
              </a:rPr>
              <a:t>Proposée</a:t>
            </a:r>
            <a:endParaRPr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08" name="Google Shape;1208;p10">
            <a:extLst>
              <a:ext uri="{FF2B5EF4-FFF2-40B4-BE49-F238E27FC236}">
                <a16:creationId xmlns:a16="http://schemas.microsoft.com/office/drawing/2014/main" id="{71F6EFC8-C9F2-995C-71BC-B060F80AFF39}"/>
              </a:ext>
            </a:extLst>
          </p:cNvPr>
          <p:cNvSpPr txBox="1">
            <a:spLocks noGrp="1"/>
          </p:cNvSpPr>
          <p:nvPr>
            <p:ph type="sldNum" idx="4294967295"/>
          </p:nvPr>
        </p:nvSpPr>
        <p:spPr>
          <a:xfrm>
            <a:off x="8594725" y="4749800"/>
            <a:ext cx="549275" cy="3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fld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7211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2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/>
                                        <p:tgtEl>
                                          <p:spTgt spid="12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0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0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11"/>
          <p:cNvSpPr txBox="1">
            <a:spLocks noGrp="1"/>
          </p:cNvSpPr>
          <p:nvPr>
            <p:ph type="sldNum" sz="quarter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cxnSp>
        <p:nvCxnSpPr>
          <p:cNvPr id="1220" name="Google Shape;1220;p11"/>
          <p:cNvCxnSpPr/>
          <p:nvPr/>
        </p:nvCxnSpPr>
        <p:spPr>
          <a:xfrm>
            <a:off x="-51475" y="548050"/>
            <a:ext cx="1423800" cy="0"/>
          </a:xfrm>
          <a:prstGeom prst="straightConnector1">
            <a:avLst/>
          </a:prstGeom>
          <a:noFill/>
          <a:ln w="9525" cap="flat" cmpd="sng">
            <a:solidFill>
              <a:srgbClr val="B1B4C4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21" name="Google Shape;1221;p11"/>
          <p:cNvCxnSpPr/>
          <p:nvPr/>
        </p:nvCxnSpPr>
        <p:spPr>
          <a:xfrm>
            <a:off x="6059200" y="494750"/>
            <a:ext cx="3113100" cy="15600"/>
          </a:xfrm>
          <a:prstGeom prst="straightConnector1">
            <a:avLst/>
          </a:prstGeom>
          <a:noFill/>
          <a:ln w="9525" cap="flat" cmpd="sng">
            <a:solidFill>
              <a:srgbClr val="B1B4C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32" name="Google Shape;1232;p11"/>
          <p:cNvSpPr txBox="1"/>
          <p:nvPr/>
        </p:nvSpPr>
        <p:spPr>
          <a:xfrm>
            <a:off x="1410100" y="726713"/>
            <a:ext cx="5734200" cy="4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" sz="3000" b="1" i="0" u="none" strike="noStrike" cap="none" dirty="0">
                <a:solidFill>
                  <a:schemeClr val="accent1"/>
                </a:solidFill>
                <a:latin typeface="Lora"/>
                <a:ea typeface="Lora"/>
                <a:cs typeface="Lora"/>
                <a:sym typeface="Lora"/>
              </a:rPr>
              <a:t> </a:t>
            </a:r>
            <a:endParaRPr sz="3000" b="1" i="0" u="none" strike="noStrike" cap="none" dirty="0">
              <a:solidFill>
                <a:schemeClr val="accent1"/>
              </a:solidFill>
              <a:latin typeface="Lora"/>
              <a:ea typeface="Lora"/>
              <a:cs typeface="Lora"/>
              <a:sym typeface="Lor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endParaRPr sz="3000" b="1" i="0" u="none" strike="noStrike" cap="none" dirty="0">
              <a:solidFill>
                <a:schemeClr val="accent1"/>
              </a:solidFill>
              <a:latin typeface="Lora"/>
              <a:ea typeface="Lora"/>
              <a:cs typeface="Lora"/>
              <a:sym typeface="Lor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endParaRPr sz="3000" b="1" i="0" u="none" strike="noStrike" cap="none" dirty="0">
              <a:solidFill>
                <a:srgbClr val="0091EA"/>
              </a:solidFill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3" name="Picture 2" descr="A blue and white image of a car and a security camera&#10;&#10;AI-generated content may be incorrect.">
            <a:extLst>
              <a:ext uri="{FF2B5EF4-FFF2-40B4-BE49-F238E27FC236}">
                <a16:creationId xmlns:a16="http://schemas.microsoft.com/office/drawing/2014/main" id="{92B69836-7407-5B36-9347-55EF427D66B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1" t="39458" r="-10"/>
          <a:stretch>
            <a:fillRect/>
          </a:stretch>
        </p:blipFill>
        <p:spPr>
          <a:xfrm>
            <a:off x="341971" y="123562"/>
            <a:ext cx="8088432" cy="4896375"/>
          </a:xfrm>
          <a:prstGeom prst="rect">
            <a:avLst/>
          </a:prstGeom>
        </p:spPr>
      </p:pic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2013 - 2022 Theme">
  <a:themeElements>
    <a:clrScheme name="Office 2013 - 2022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2013 - 2022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6250</TotalTime>
  <Words>1120</Words>
  <Application>Microsoft Office PowerPoint</Application>
  <PresentationFormat>Affichage à l'écran (16:9)</PresentationFormat>
  <Paragraphs>210</Paragraphs>
  <Slides>31</Slides>
  <Notes>31</Notes>
  <HiddenSlides>0</HiddenSlides>
  <MMClips>0</MMClips>
  <ScaleCrop>false</ScaleCrop>
  <HeadingPairs>
    <vt:vector size="6" baseType="variant">
      <vt:variant>
        <vt:lpstr>Polices utilisées</vt:lpstr>
      </vt:variant>
      <vt:variant>
        <vt:i4>15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31</vt:i4>
      </vt:variant>
    </vt:vector>
  </HeadingPairs>
  <TitlesOfParts>
    <vt:vector size="47" baseType="lpstr">
      <vt:lpstr>Comic Sans MS</vt:lpstr>
      <vt:lpstr>Lora</vt:lpstr>
      <vt:lpstr>Titillium Web</vt:lpstr>
      <vt:lpstr>Calibri Light</vt:lpstr>
      <vt:lpstr>Times New Roman</vt:lpstr>
      <vt:lpstr>Tahoma</vt:lpstr>
      <vt:lpstr>Roboto Slab</vt:lpstr>
      <vt:lpstr>Fira Sans Extra Condensed Medium</vt:lpstr>
      <vt:lpstr>Calibri</vt:lpstr>
      <vt:lpstr>Fira Sans Extra Condensed</vt:lpstr>
      <vt:lpstr>Arial</vt:lpstr>
      <vt:lpstr>Source Sans Pro</vt:lpstr>
      <vt:lpstr>Quattrocento Sans</vt:lpstr>
      <vt:lpstr>Barlow</vt:lpstr>
      <vt:lpstr>Fjalla One</vt:lpstr>
      <vt:lpstr>Office 2013 - 2022 Theme</vt:lpstr>
      <vt:lpstr> Développement d’un système intelligent de gestion de parking basé sur la reconnaissance automatique de plaques d’immatriculation et l’analyse vidéo en temps réel </vt:lpstr>
      <vt:lpstr>Présentation PowerPoint</vt:lpstr>
      <vt:lpstr>Indroduction</vt:lpstr>
      <vt:lpstr>Présentation PowerPoint</vt:lpstr>
      <vt:lpstr>Problématique</vt:lpstr>
      <vt:lpstr>Présentation PowerPoint</vt:lpstr>
      <vt:lpstr>Comment améliorer la gestion du parking pour qu’elle soit plus efficace, sécurisée et adaptée aux besoins de l’entreprise ? </vt:lpstr>
      <vt:lpstr>Solution  Proposée</vt:lpstr>
      <vt:lpstr>Présentation PowerPoint</vt:lpstr>
      <vt:lpstr>Conception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Réalisation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Conclusion et perspectives</vt:lpstr>
      <vt:lpstr>Présentation PowerPoint</vt:lpstr>
      <vt:lpstr>Présentation PowerPoint</vt:lpstr>
      <vt:lpstr>Merci pour votre attention!</vt:lpstr>
      <vt:lpstr>Questions / Réponses 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Développement d’un système intelligent de gestion de parking basé sur la reconnaissance automatique de plaques d’immatriculation et l’analyse vidéo en temps réel</dc:title>
  <dc:creator>DELL</dc:creator>
  <cp:lastModifiedBy>DELL</cp:lastModifiedBy>
  <cp:revision>11</cp:revision>
  <dcterms:modified xsi:type="dcterms:W3CDTF">2025-06-16T21:54:33Z</dcterms:modified>
</cp:coreProperties>
</file>